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79"/>
  </p:notesMasterIdLst>
  <p:sldIdLst>
    <p:sldId id="325" r:id="rId2"/>
    <p:sldId id="256" r:id="rId3"/>
    <p:sldId id="350" r:id="rId4"/>
    <p:sldId id="265" r:id="rId5"/>
    <p:sldId id="266" r:id="rId6"/>
    <p:sldId id="267" r:id="rId7"/>
    <p:sldId id="268" r:id="rId8"/>
    <p:sldId id="269" r:id="rId9"/>
    <p:sldId id="270" r:id="rId10"/>
    <p:sldId id="348" r:id="rId11"/>
    <p:sldId id="260" r:id="rId12"/>
    <p:sldId id="257" r:id="rId13"/>
    <p:sldId id="345" r:id="rId14"/>
    <p:sldId id="346" r:id="rId15"/>
    <p:sldId id="264" r:id="rId16"/>
    <p:sldId id="347" r:id="rId17"/>
    <p:sldId id="263" r:id="rId18"/>
    <p:sldId id="262" r:id="rId19"/>
    <p:sldId id="352" r:id="rId20"/>
    <p:sldId id="353" r:id="rId21"/>
    <p:sldId id="354" r:id="rId22"/>
    <p:sldId id="355" r:id="rId23"/>
    <p:sldId id="326" r:id="rId24"/>
    <p:sldId id="356" r:id="rId25"/>
    <p:sldId id="357" r:id="rId26"/>
    <p:sldId id="358" r:id="rId27"/>
    <p:sldId id="339" r:id="rId28"/>
    <p:sldId id="359" r:id="rId29"/>
    <p:sldId id="349" r:id="rId30"/>
    <p:sldId id="351" r:id="rId31"/>
    <p:sldId id="327" r:id="rId32"/>
    <p:sldId id="338" r:id="rId33"/>
    <p:sldId id="330" r:id="rId34"/>
    <p:sldId id="340" r:id="rId35"/>
    <p:sldId id="331" r:id="rId36"/>
    <p:sldId id="341" r:id="rId37"/>
    <p:sldId id="342" r:id="rId38"/>
    <p:sldId id="343" r:id="rId39"/>
    <p:sldId id="332" r:id="rId40"/>
    <p:sldId id="344" r:id="rId41"/>
    <p:sldId id="333" r:id="rId42"/>
    <p:sldId id="334" r:id="rId43"/>
    <p:sldId id="335" r:id="rId44"/>
    <p:sldId id="336" r:id="rId45"/>
    <p:sldId id="258" r:id="rId46"/>
    <p:sldId id="323" r:id="rId47"/>
    <p:sldId id="296" r:id="rId48"/>
    <p:sldId id="297" r:id="rId49"/>
    <p:sldId id="298" r:id="rId50"/>
    <p:sldId id="324" r:id="rId51"/>
    <p:sldId id="259" r:id="rId52"/>
    <p:sldId id="304" r:id="rId53"/>
    <p:sldId id="303" r:id="rId54"/>
    <p:sldId id="299" r:id="rId55"/>
    <p:sldId id="302" r:id="rId56"/>
    <p:sldId id="300" r:id="rId57"/>
    <p:sldId id="311" r:id="rId58"/>
    <p:sldId id="305" r:id="rId59"/>
    <p:sldId id="306" r:id="rId60"/>
    <p:sldId id="307" r:id="rId61"/>
    <p:sldId id="308" r:id="rId62"/>
    <p:sldId id="313" r:id="rId63"/>
    <p:sldId id="314" r:id="rId64"/>
    <p:sldId id="310" r:id="rId65"/>
    <p:sldId id="312" r:id="rId66"/>
    <p:sldId id="261" r:id="rId67"/>
    <p:sldId id="337" r:id="rId68"/>
    <p:sldId id="309" r:id="rId69"/>
    <p:sldId id="328" r:id="rId70"/>
    <p:sldId id="301" r:id="rId71"/>
    <p:sldId id="315" r:id="rId72"/>
    <p:sldId id="319" r:id="rId73"/>
    <p:sldId id="316" r:id="rId74"/>
    <p:sldId id="318" r:id="rId75"/>
    <p:sldId id="317" r:id="rId76"/>
    <p:sldId id="321" r:id="rId77"/>
    <p:sldId id="320" r:id="rId78"/>
  </p:sldIdLst>
  <p:sldSz cx="9144000" cy="5143500" type="screen16x9"/>
  <p:notesSz cx="6858000" cy="9144000"/>
  <p:embeddedFontLst>
    <p:embeddedFont>
      <p:font typeface="Futura Hv BT" panose="020B0602020204020303" pitchFamily="34" charset="-79"/>
      <p:regular r:id="rId80"/>
      <p:italic r:id="rId81"/>
    </p:embeddedFont>
    <p:embeddedFont>
      <p:font typeface="Linux Biolinum G" panose="02000503000000000000" pitchFamily="2" charset="0"/>
      <p:regular r:id="rId82"/>
      <p:bold r:id="rId83"/>
      <p:italic r:id="rId84"/>
    </p:embeddedFont>
    <p:embeddedFont>
      <p:font typeface="Red Hat Display" panose="02010503040201060303" pitchFamily="2" charset="77"/>
      <p:regular r:id="rId85"/>
      <p:bold r:id="rId86"/>
      <p:italic r:id="rId87"/>
      <p:boldItalic r:id="rId88"/>
    </p:embeddedFont>
    <p:embeddedFont>
      <p:font typeface="Red Hat Text" panose="02010503040201060303" pitchFamily="2" charset="77"/>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7016"/>
    <a:srgbClr val="FFCA08"/>
    <a:srgbClr val="EB6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F38A07-D7B8-4D88-859F-E63A7DEED6EB}">
  <a:tblStyle styleId="{67F38A07-D7B8-4D88-859F-E63A7DEED6E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50AF5C-1CCD-4E7A-9779-E25E6EAF9B9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p:restoredTop sz="94684"/>
  </p:normalViewPr>
  <p:slideViewPr>
    <p:cSldViewPr snapToGrid="0">
      <p:cViewPr varScale="1">
        <p:scale>
          <a:sx n="137" d="100"/>
          <a:sy n="137" d="100"/>
        </p:scale>
        <p:origin x="1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Viñals Lage" userId="c1e14b1a-6fa2-4793-8e40-7f4e17123e5f" providerId="ADAL" clId="{C60864D5-535C-074D-BAF7-BC412E998696}"/>
    <pc:docChg chg="modSld">
      <pc:chgData name="Diego Viñals Lage" userId="c1e14b1a-6fa2-4793-8e40-7f4e17123e5f" providerId="ADAL" clId="{C60864D5-535C-074D-BAF7-BC412E998696}" dt="2024-01-08T16:33:56.447" v="1" actId="14100"/>
      <pc:docMkLst>
        <pc:docMk/>
      </pc:docMkLst>
      <pc:sldChg chg="modSp mod">
        <pc:chgData name="Diego Viñals Lage" userId="c1e14b1a-6fa2-4793-8e40-7f4e17123e5f" providerId="ADAL" clId="{C60864D5-535C-074D-BAF7-BC412E998696}" dt="2024-01-08T16:33:56.447" v="1" actId="14100"/>
        <pc:sldMkLst>
          <pc:docMk/>
          <pc:sldMk cId="1277707331" sldId="266"/>
        </pc:sldMkLst>
        <pc:spChg chg="mod">
          <ac:chgData name="Diego Viñals Lage" userId="c1e14b1a-6fa2-4793-8e40-7f4e17123e5f" providerId="ADAL" clId="{C60864D5-535C-074D-BAF7-BC412E998696}" dt="2024-01-08T16:33:56.447" v="1" actId="14100"/>
          <ac:spMkLst>
            <pc:docMk/>
            <pc:sldMk cId="1277707331" sldId="266"/>
            <ac:spMk id="3" creationId="{1438C0EF-D40F-1975-FBDF-6349C9F6F54A}"/>
          </ac:spMkLst>
        </pc:spChg>
      </pc:sldChg>
      <pc:sldChg chg="modSp mod">
        <pc:chgData name="Diego Viñals Lage" userId="c1e14b1a-6fa2-4793-8e40-7f4e17123e5f" providerId="ADAL" clId="{C60864D5-535C-074D-BAF7-BC412E998696}" dt="2024-01-08T16:30:26.849" v="0" actId="14100"/>
        <pc:sldMkLst>
          <pc:docMk/>
          <pc:sldMk cId="774061986" sldId="350"/>
        </pc:sldMkLst>
        <pc:spChg chg="mod">
          <ac:chgData name="Diego Viñals Lage" userId="c1e14b1a-6fa2-4793-8e40-7f4e17123e5f" providerId="ADAL" clId="{C60864D5-535C-074D-BAF7-BC412E998696}" dt="2024-01-08T16:30:26.849" v="0" actId="14100"/>
          <ac:spMkLst>
            <pc:docMk/>
            <pc:sldMk cId="774061986" sldId="350"/>
            <ac:spMk id="3" creationId="{F3A80FF3-D303-256E-B6D6-7B65A0918D3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309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49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89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699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68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27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312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561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364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609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782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729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298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405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438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838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330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46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762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986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098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23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018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912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59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283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153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635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981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315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557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949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786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334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519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597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696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27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5"/>
            </a:gs>
            <a:gs pos="100000">
              <a:schemeClr val="accent4"/>
            </a:gs>
          </a:gsLst>
          <a:lin ang="18900044" scaled="0"/>
        </a:gradFill>
        <a:effectLst/>
      </p:bgPr>
    </p:bg>
    <p:spTree>
      <p:nvGrpSpPr>
        <p:cNvPr id="1" name="Shape 9"/>
        <p:cNvGrpSpPr/>
        <p:nvPr/>
      </p:nvGrpSpPr>
      <p:grpSpPr>
        <a:xfrm>
          <a:off x="0" y="0"/>
          <a:ext cx="0" cy="0"/>
          <a:chOff x="0" y="0"/>
          <a:chExt cx="0" cy="0"/>
        </a:xfrm>
      </p:grpSpPr>
      <p:sp>
        <p:nvSpPr>
          <p:cNvPr id="10" name="Google Shape;10;p2"/>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6D70C-109F-BC10-C64F-8DACB463EA5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484792D-F65B-8402-B0C6-BC9BD816418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526EF2E-6890-452B-32E4-F5A3816973A9}"/>
              </a:ext>
            </a:extLst>
          </p:cNvPr>
          <p:cNvSpPr>
            <a:spLocks noGrp="1"/>
          </p:cNvSpPr>
          <p:nvPr>
            <p:ph type="dt" sz="half" idx="10"/>
          </p:nvPr>
        </p:nvSpPr>
        <p:spPr/>
        <p:txBody>
          <a:bodyPr/>
          <a:lstStyle/>
          <a:p>
            <a:fld id="{5A3B558A-B3A6-47B3-8C4E-A3CA38B19157}" type="datetimeFigureOut">
              <a:rPr lang="es-ES" smtClean="0"/>
              <a:t>7/1/24</a:t>
            </a:fld>
            <a:endParaRPr lang="es-ES"/>
          </a:p>
        </p:txBody>
      </p:sp>
      <p:sp>
        <p:nvSpPr>
          <p:cNvPr id="5" name="Marcador de pie de página 4">
            <a:extLst>
              <a:ext uri="{FF2B5EF4-FFF2-40B4-BE49-F238E27FC236}">
                <a16:creationId xmlns:a16="http://schemas.microsoft.com/office/drawing/2014/main" id="{6DD93893-7831-C815-3F0E-2B73B540B14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DD9B956-52C0-7CD6-FDC2-938D47565645}"/>
              </a:ext>
            </a:extLst>
          </p:cNvPr>
          <p:cNvSpPr>
            <a:spLocks noGrp="1"/>
          </p:cNvSpPr>
          <p:nvPr>
            <p:ph type="sldNum" sz="quarter" idx="12"/>
          </p:nvPr>
        </p:nvSpPr>
        <p:spPr/>
        <p:txBody>
          <a:bodyPr/>
          <a:lstStyle/>
          <a:p>
            <a:fld id="{7FEFD46B-00E8-4D8B-8012-3AF81C64D9EC}" type="slidenum">
              <a:rPr lang="es-ES" smtClean="0"/>
              <a:t>‹Nº›</a:t>
            </a:fld>
            <a:endParaRPr lang="es-ES"/>
          </a:p>
        </p:txBody>
      </p:sp>
    </p:spTree>
    <p:extLst>
      <p:ext uri="{BB962C8B-B14F-4D97-AF65-F5344CB8AC3E}">
        <p14:creationId xmlns:p14="http://schemas.microsoft.com/office/powerpoint/2010/main" val="3529265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070912-E1F3-59A7-9980-9962D077CEE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E3DE6982-0396-4F56-993B-B6CF564A0E3B}"/>
              </a:ext>
            </a:extLst>
          </p:cNvPr>
          <p:cNvSpPr>
            <a:spLocks noGrp="1"/>
          </p:cNvSpPr>
          <p:nvPr>
            <p:ph type="dt" sz="half" idx="10"/>
          </p:nvPr>
        </p:nvSpPr>
        <p:spPr/>
        <p:txBody>
          <a:bodyPr/>
          <a:lstStyle/>
          <a:p>
            <a:fld id="{5A3B558A-B3A6-47B3-8C4E-A3CA38B19157}" type="datetimeFigureOut">
              <a:rPr lang="es-ES" smtClean="0"/>
              <a:t>7/1/24</a:t>
            </a:fld>
            <a:endParaRPr lang="es-ES"/>
          </a:p>
        </p:txBody>
      </p:sp>
      <p:sp>
        <p:nvSpPr>
          <p:cNvPr id="4" name="Marcador de pie de página 3">
            <a:extLst>
              <a:ext uri="{FF2B5EF4-FFF2-40B4-BE49-F238E27FC236}">
                <a16:creationId xmlns:a16="http://schemas.microsoft.com/office/drawing/2014/main" id="{9CC12CBF-7358-C03A-256B-6AF1E2BD28A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D307B6FE-547D-E990-C2B5-D42A4E2709DB}"/>
              </a:ext>
            </a:extLst>
          </p:cNvPr>
          <p:cNvSpPr>
            <a:spLocks noGrp="1"/>
          </p:cNvSpPr>
          <p:nvPr>
            <p:ph type="sldNum" sz="quarter" idx="12"/>
          </p:nvPr>
        </p:nvSpPr>
        <p:spPr/>
        <p:txBody>
          <a:bodyPr/>
          <a:lstStyle/>
          <a:p>
            <a:fld id="{7FEFD46B-00E8-4D8B-8012-3AF81C64D9EC}" type="slidenum">
              <a:rPr lang="es-ES" smtClean="0"/>
              <a:t>‹Nº›</a:t>
            </a:fld>
            <a:endParaRPr lang="es-ES"/>
          </a:p>
        </p:txBody>
      </p:sp>
    </p:spTree>
    <p:extLst>
      <p:ext uri="{BB962C8B-B14F-4D97-AF65-F5344CB8AC3E}">
        <p14:creationId xmlns:p14="http://schemas.microsoft.com/office/powerpoint/2010/main" val="3837150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69AB1-317C-B1D0-CF0C-85149789E0E2}"/>
              </a:ext>
            </a:extLst>
          </p:cNvPr>
          <p:cNvSpPr>
            <a:spLocks noGrp="1"/>
          </p:cNvSpPr>
          <p:nvPr>
            <p:ph type="title"/>
          </p:nvPr>
        </p:nvSpPr>
        <p:spPr>
          <a:xfrm>
            <a:off x="629841" y="273844"/>
            <a:ext cx="7886700" cy="994172"/>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B6FF99D-FC03-66AF-0BE0-05CAA57C97F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F4A4ADC-AD61-23A1-7B23-19524189FD33}"/>
              </a:ext>
            </a:extLst>
          </p:cNvPr>
          <p:cNvSpPr>
            <a:spLocks noGrp="1"/>
          </p:cNvSpPr>
          <p:nvPr>
            <p:ph sz="half" idx="2"/>
          </p:nvPr>
        </p:nvSpPr>
        <p:spPr>
          <a:xfrm>
            <a:off x="629842" y="1878806"/>
            <a:ext cx="3868340"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AF7076C-56EC-0574-33E2-86DDC4F414B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C797815-B103-57A4-F54D-62D170D544EF}"/>
              </a:ext>
            </a:extLst>
          </p:cNvPr>
          <p:cNvSpPr>
            <a:spLocks noGrp="1"/>
          </p:cNvSpPr>
          <p:nvPr>
            <p:ph sz="quarter" idx="4"/>
          </p:nvPr>
        </p:nvSpPr>
        <p:spPr>
          <a:xfrm>
            <a:off x="4629150" y="1878806"/>
            <a:ext cx="3887391"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161D637B-984D-3136-46C3-CE8586D3461A}"/>
              </a:ext>
            </a:extLst>
          </p:cNvPr>
          <p:cNvSpPr>
            <a:spLocks noGrp="1"/>
          </p:cNvSpPr>
          <p:nvPr>
            <p:ph type="dt" sz="half" idx="10"/>
          </p:nvPr>
        </p:nvSpPr>
        <p:spPr/>
        <p:txBody>
          <a:bodyPr/>
          <a:lstStyle/>
          <a:p>
            <a:fld id="{5A3B558A-B3A6-47B3-8C4E-A3CA38B19157}" type="datetimeFigureOut">
              <a:rPr lang="es-ES" smtClean="0"/>
              <a:t>7/1/24</a:t>
            </a:fld>
            <a:endParaRPr lang="es-ES"/>
          </a:p>
        </p:txBody>
      </p:sp>
      <p:sp>
        <p:nvSpPr>
          <p:cNvPr id="8" name="Marcador de pie de página 7">
            <a:extLst>
              <a:ext uri="{FF2B5EF4-FFF2-40B4-BE49-F238E27FC236}">
                <a16:creationId xmlns:a16="http://schemas.microsoft.com/office/drawing/2014/main" id="{12E2D8AC-8006-32AD-A30F-711B8FAA9C9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25F33F67-E0BC-D96F-7CC7-574F28D19277}"/>
              </a:ext>
            </a:extLst>
          </p:cNvPr>
          <p:cNvSpPr>
            <a:spLocks noGrp="1"/>
          </p:cNvSpPr>
          <p:nvPr>
            <p:ph type="sldNum" sz="quarter" idx="12"/>
          </p:nvPr>
        </p:nvSpPr>
        <p:spPr/>
        <p:txBody>
          <a:bodyPr/>
          <a:lstStyle/>
          <a:p>
            <a:fld id="{7FEFD46B-00E8-4D8B-8012-3AF81C64D9EC}" type="slidenum">
              <a:rPr lang="es-ES" smtClean="0"/>
              <a:t>‹Nº›</a:t>
            </a:fld>
            <a:endParaRPr lang="es-ES"/>
          </a:p>
        </p:txBody>
      </p:sp>
    </p:spTree>
    <p:extLst>
      <p:ext uri="{BB962C8B-B14F-4D97-AF65-F5344CB8AC3E}">
        <p14:creationId xmlns:p14="http://schemas.microsoft.com/office/powerpoint/2010/main" val="2346803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64EB1-3BBC-2EBC-66F9-3D431F996D3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963D92B-C903-E7DD-8758-0D285B0708AF}"/>
              </a:ext>
            </a:extLst>
          </p:cNvPr>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29B96F8-8874-1EE0-7170-6312A41B99D5}"/>
              </a:ext>
            </a:extLst>
          </p:cNvPr>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A3C114B-8AB5-5F8D-1EBB-AFD2E43D726F}"/>
              </a:ext>
            </a:extLst>
          </p:cNvPr>
          <p:cNvSpPr>
            <a:spLocks noGrp="1"/>
          </p:cNvSpPr>
          <p:nvPr>
            <p:ph type="dt" sz="half" idx="10"/>
          </p:nvPr>
        </p:nvSpPr>
        <p:spPr/>
        <p:txBody>
          <a:bodyPr/>
          <a:lstStyle/>
          <a:p>
            <a:fld id="{5A3B558A-B3A6-47B3-8C4E-A3CA38B19157}" type="datetimeFigureOut">
              <a:rPr lang="es-ES" smtClean="0"/>
              <a:t>7/1/24</a:t>
            </a:fld>
            <a:endParaRPr lang="es-ES"/>
          </a:p>
        </p:txBody>
      </p:sp>
      <p:sp>
        <p:nvSpPr>
          <p:cNvPr id="6" name="Marcador de pie de página 5">
            <a:extLst>
              <a:ext uri="{FF2B5EF4-FFF2-40B4-BE49-F238E27FC236}">
                <a16:creationId xmlns:a16="http://schemas.microsoft.com/office/drawing/2014/main" id="{A6B7FE5C-A7D2-EAAD-3BAA-FEF21FCA785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7E1D684-2260-141E-72C0-56961778C74A}"/>
              </a:ext>
            </a:extLst>
          </p:cNvPr>
          <p:cNvSpPr>
            <a:spLocks noGrp="1"/>
          </p:cNvSpPr>
          <p:nvPr>
            <p:ph type="sldNum" sz="quarter" idx="12"/>
          </p:nvPr>
        </p:nvSpPr>
        <p:spPr/>
        <p:txBody>
          <a:bodyPr/>
          <a:lstStyle/>
          <a:p>
            <a:fld id="{7FEFD46B-00E8-4D8B-8012-3AF81C64D9EC}" type="slidenum">
              <a:rPr lang="es-ES" smtClean="0"/>
              <a:t>‹Nº›</a:t>
            </a:fld>
            <a:endParaRPr lang="es-ES"/>
          </a:p>
        </p:txBody>
      </p:sp>
    </p:spTree>
    <p:extLst>
      <p:ext uri="{BB962C8B-B14F-4D97-AF65-F5344CB8AC3E}">
        <p14:creationId xmlns:p14="http://schemas.microsoft.com/office/powerpoint/2010/main" val="1391749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38E8DE-047B-1F5C-0D38-F08A38FFC5EF}"/>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3A20370-E7B4-F345-8D7C-7924CF725C2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F38AF4D-5CEB-1D03-B441-CA80F92DCF3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87D8E4B-DE24-B507-8E07-CF381410E055}"/>
              </a:ext>
            </a:extLst>
          </p:cNvPr>
          <p:cNvSpPr>
            <a:spLocks noGrp="1"/>
          </p:cNvSpPr>
          <p:nvPr>
            <p:ph type="dt" sz="half" idx="10"/>
          </p:nvPr>
        </p:nvSpPr>
        <p:spPr/>
        <p:txBody>
          <a:bodyPr/>
          <a:lstStyle/>
          <a:p>
            <a:fld id="{5A3B558A-B3A6-47B3-8C4E-A3CA38B19157}" type="datetimeFigureOut">
              <a:rPr lang="es-ES" smtClean="0"/>
              <a:t>7/1/24</a:t>
            </a:fld>
            <a:endParaRPr lang="es-ES"/>
          </a:p>
        </p:txBody>
      </p:sp>
      <p:sp>
        <p:nvSpPr>
          <p:cNvPr id="6" name="Marcador de pie de página 5">
            <a:extLst>
              <a:ext uri="{FF2B5EF4-FFF2-40B4-BE49-F238E27FC236}">
                <a16:creationId xmlns:a16="http://schemas.microsoft.com/office/drawing/2014/main" id="{1215769F-EA8D-AA69-064F-16E748422D5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DD94A6-35AE-69C3-5313-1B08FA510557}"/>
              </a:ext>
            </a:extLst>
          </p:cNvPr>
          <p:cNvSpPr>
            <a:spLocks noGrp="1"/>
          </p:cNvSpPr>
          <p:nvPr>
            <p:ph type="sldNum" sz="quarter" idx="12"/>
          </p:nvPr>
        </p:nvSpPr>
        <p:spPr/>
        <p:txBody>
          <a:bodyPr/>
          <a:lstStyle/>
          <a:p>
            <a:fld id="{7FEFD46B-00E8-4D8B-8012-3AF81C64D9EC}" type="slidenum">
              <a:rPr lang="es-ES" smtClean="0"/>
              <a:t>‹Nº›</a:t>
            </a:fld>
            <a:endParaRPr lang="es-ES"/>
          </a:p>
        </p:txBody>
      </p:sp>
    </p:spTree>
    <p:extLst>
      <p:ext uri="{BB962C8B-B14F-4D97-AF65-F5344CB8AC3E}">
        <p14:creationId xmlns:p14="http://schemas.microsoft.com/office/powerpoint/2010/main" val="1921198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18900044" scaled="0"/>
        </a:gradFill>
        <a:effectLst/>
      </p:bgPr>
    </p:bg>
    <p:spTree>
      <p:nvGrpSpPr>
        <p:cNvPr id="1" name="Shape 13"/>
        <p:cNvGrpSpPr/>
        <p:nvPr/>
      </p:nvGrpSpPr>
      <p:grpSpPr>
        <a:xfrm>
          <a:off x="0" y="0"/>
          <a:ext cx="0" cy="0"/>
          <a:chOff x="0" y="0"/>
          <a:chExt cx="0" cy="0"/>
        </a:xfrm>
      </p:grpSpPr>
      <p:sp>
        <p:nvSpPr>
          <p:cNvPr id="14" name="Google Shape;14;p3"/>
          <p:cNvSpPr/>
          <p:nvPr/>
        </p:nvSpPr>
        <p:spPr>
          <a:xfrm rot="5400000">
            <a:off x="260250" y="1428700"/>
            <a:ext cx="1750800" cy="2286000"/>
          </a:xfrm>
          <a:prstGeom prst="round2Same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 name="Google Shape;16;p3"/>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lvl1pPr lvl="0" rtl="0">
              <a:spcBef>
                <a:spcPts val="0"/>
              </a:spcBef>
              <a:spcAft>
                <a:spcPts val="0"/>
              </a:spcAft>
              <a:buClr>
                <a:schemeClr val="accent5"/>
              </a:buClr>
              <a:buSzPts val="4400"/>
              <a:buNone/>
              <a:defRPr sz="4400">
                <a:solidFill>
                  <a:schemeClr val="accent5"/>
                </a:solidFill>
              </a:defRPr>
            </a:lvl1pPr>
            <a:lvl2pPr lvl="1" rtl="0">
              <a:spcBef>
                <a:spcPts val="0"/>
              </a:spcBef>
              <a:spcAft>
                <a:spcPts val="0"/>
              </a:spcAft>
              <a:buClr>
                <a:schemeClr val="accent5"/>
              </a:buClr>
              <a:buSzPts val="4400"/>
              <a:buNone/>
              <a:defRPr sz="4400">
                <a:solidFill>
                  <a:schemeClr val="accent5"/>
                </a:solidFill>
              </a:defRPr>
            </a:lvl2pPr>
            <a:lvl3pPr lvl="2" rtl="0">
              <a:spcBef>
                <a:spcPts val="0"/>
              </a:spcBef>
              <a:spcAft>
                <a:spcPts val="0"/>
              </a:spcAft>
              <a:buClr>
                <a:schemeClr val="accent5"/>
              </a:buClr>
              <a:buSzPts val="4400"/>
              <a:buNone/>
              <a:defRPr sz="4400">
                <a:solidFill>
                  <a:schemeClr val="accent5"/>
                </a:solidFill>
              </a:defRPr>
            </a:lvl3pPr>
            <a:lvl4pPr lvl="3" rtl="0">
              <a:spcBef>
                <a:spcPts val="0"/>
              </a:spcBef>
              <a:spcAft>
                <a:spcPts val="0"/>
              </a:spcAft>
              <a:buClr>
                <a:schemeClr val="accent5"/>
              </a:buClr>
              <a:buSzPts val="4400"/>
              <a:buNone/>
              <a:defRPr sz="4400">
                <a:solidFill>
                  <a:schemeClr val="accent5"/>
                </a:solidFill>
              </a:defRPr>
            </a:lvl4pPr>
            <a:lvl5pPr lvl="4" rtl="0">
              <a:spcBef>
                <a:spcPts val="0"/>
              </a:spcBef>
              <a:spcAft>
                <a:spcPts val="0"/>
              </a:spcAft>
              <a:buClr>
                <a:schemeClr val="accent5"/>
              </a:buClr>
              <a:buSzPts val="4400"/>
              <a:buNone/>
              <a:defRPr sz="4400">
                <a:solidFill>
                  <a:schemeClr val="accent5"/>
                </a:solidFill>
              </a:defRPr>
            </a:lvl5pPr>
            <a:lvl6pPr lvl="5" rtl="0">
              <a:spcBef>
                <a:spcPts val="0"/>
              </a:spcBef>
              <a:spcAft>
                <a:spcPts val="0"/>
              </a:spcAft>
              <a:buClr>
                <a:schemeClr val="accent5"/>
              </a:buClr>
              <a:buSzPts val="4400"/>
              <a:buNone/>
              <a:defRPr sz="4400">
                <a:solidFill>
                  <a:schemeClr val="accent5"/>
                </a:solidFill>
              </a:defRPr>
            </a:lvl6pPr>
            <a:lvl7pPr lvl="6" rtl="0">
              <a:spcBef>
                <a:spcPts val="0"/>
              </a:spcBef>
              <a:spcAft>
                <a:spcPts val="0"/>
              </a:spcAft>
              <a:buClr>
                <a:schemeClr val="accent5"/>
              </a:buClr>
              <a:buSzPts val="4400"/>
              <a:buNone/>
              <a:defRPr sz="4400">
                <a:solidFill>
                  <a:schemeClr val="accent5"/>
                </a:solidFill>
              </a:defRPr>
            </a:lvl7pPr>
            <a:lvl8pPr lvl="7" rtl="0">
              <a:spcBef>
                <a:spcPts val="0"/>
              </a:spcBef>
              <a:spcAft>
                <a:spcPts val="0"/>
              </a:spcAft>
              <a:buClr>
                <a:schemeClr val="accent5"/>
              </a:buClr>
              <a:buSzPts val="4400"/>
              <a:buNone/>
              <a:defRPr sz="4400">
                <a:solidFill>
                  <a:schemeClr val="accent5"/>
                </a:solidFill>
              </a:defRPr>
            </a:lvl8pPr>
            <a:lvl9pPr lvl="8" rtl="0">
              <a:spcBef>
                <a:spcPts val="0"/>
              </a:spcBef>
              <a:spcAft>
                <a:spcPts val="0"/>
              </a:spcAft>
              <a:buClr>
                <a:schemeClr val="accent5"/>
              </a:buClr>
              <a:buSzPts val="4400"/>
              <a:buNone/>
              <a:defRPr sz="4400">
                <a:solidFill>
                  <a:schemeClr val="accent5"/>
                </a:solidFill>
              </a:defRPr>
            </a:lvl9pPr>
          </a:lstStyle>
          <a:p>
            <a:endParaRPr/>
          </a:p>
        </p:txBody>
      </p:sp>
      <p:sp>
        <p:nvSpPr>
          <p:cNvPr id="17" name="Google Shape;17;p3"/>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Google Shape;19;p4"/>
          <p:cNvSpPr/>
          <p:nvPr/>
        </p:nvSpPr>
        <p:spPr>
          <a:xfrm>
            <a:off x="4091600" y="394860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rot="10800000">
            <a:off x="4091600" y="0"/>
            <a:ext cx="960900" cy="1194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2" name="Google Shape;22;p4"/>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1pPr>
            <a:lvl2pPr marL="914400" lvl="1"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2pPr>
            <a:lvl3pPr marL="1371600" lvl="2"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3pPr>
            <a:lvl4pPr marL="1828800" lvl="3"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4pPr>
            <a:lvl5pPr marL="2286000" lvl="4"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5pPr>
            <a:lvl6pPr marL="2743200" lvl="5"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6pPr>
            <a:lvl7pPr marL="3200400" lvl="6"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7pPr>
            <a:lvl8pPr marL="3657600" lvl="7" indent="-419100" algn="ctr" rtl="0">
              <a:spcBef>
                <a:spcPts val="800"/>
              </a:spcBef>
              <a:spcAft>
                <a:spcPts val="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8pPr>
            <a:lvl9pPr marL="4114800" lvl="8" indent="-419100" algn="ctr" rtl="0">
              <a:spcBef>
                <a:spcPts val="800"/>
              </a:spcBef>
              <a:spcAft>
                <a:spcPts val="800"/>
              </a:spcAft>
              <a:buClr>
                <a:schemeClr val="accent5"/>
              </a:buClr>
              <a:buSzPts val="3000"/>
              <a:buFont typeface="Red Hat Display"/>
              <a:buChar char="■"/>
              <a:defRPr sz="3000" b="1">
                <a:solidFill>
                  <a:schemeClr val="accent5"/>
                </a:solidFill>
                <a:latin typeface="Red Hat Display"/>
                <a:ea typeface="Red Hat Display"/>
                <a:cs typeface="Red Hat Display"/>
                <a:sym typeface="Red Hat Display"/>
              </a:defRPr>
            </a:lvl9pPr>
          </a:lstStyle>
          <a:p>
            <a:endParaRPr/>
          </a:p>
        </p:txBody>
      </p:sp>
      <p:sp>
        <p:nvSpPr>
          <p:cNvPr id="23" name="Google Shape;23;p4"/>
          <p:cNvSpPr txBox="1"/>
          <p:nvPr/>
        </p:nvSpPr>
        <p:spPr>
          <a:xfrm>
            <a:off x="3593400" y="40520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
        <p:nvSpPr>
          <p:cNvPr id="24" name="Google Shape;24;p4"/>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‹Nº›</a:t>
            </a:fld>
            <a:endParaRPr/>
          </a:p>
        </p:txBody>
      </p:sp>
      <p:sp>
        <p:nvSpPr>
          <p:cNvPr id="25" name="Google Shape;25;p4"/>
          <p:cNvSpPr txBox="1"/>
          <p:nvPr/>
        </p:nvSpPr>
        <p:spPr>
          <a:xfrm>
            <a:off x="3593400" y="390035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4"/>
                </a:solidFill>
              </a:rPr>
              <a:t>”</a:t>
            </a:r>
            <a:endParaRPr sz="9600">
              <a:solidFill>
                <a:schemeClr val="accent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sp>
        <p:nvSpPr>
          <p:cNvPr id="27" name="Google Shape;27;p5"/>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9" name="Google Shape;29;p5"/>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1044475" y="1468375"/>
            <a:ext cx="7207500" cy="27576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1" name="Google Shape;31;p5"/>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 name="Google Shape;35;p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6"/>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9"/>
          <p:cNvSpPr/>
          <p:nvPr/>
        </p:nvSpPr>
        <p:spPr>
          <a:xfrm>
            <a:off x="4255350" y="418265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5" name="Google Shape;55;p9"/>
          <p:cNvSpPr txBox="1">
            <a:spLocks noGrp="1"/>
          </p:cNvSpPr>
          <p:nvPr>
            <p:ph type="body" idx="1"/>
          </p:nvPr>
        </p:nvSpPr>
        <p:spPr>
          <a:xfrm>
            <a:off x="855300" y="3872900"/>
            <a:ext cx="7433400" cy="2823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600"/>
              <a:buNone/>
              <a:defRPr sz="1600"/>
            </a:lvl1pPr>
          </a:lstStyle>
          <a:p>
            <a:endParaRPr/>
          </a:p>
        </p:txBody>
      </p:sp>
      <p:sp>
        <p:nvSpPr>
          <p:cNvPr id="56" name="Google Shape;56;p9"/>
          <p:cNvSpPr txBox="1">
            <a:spLocks noGrp="1"/>
          </p:cNvSpPr>
          <p:nvPr>
            <p:ph type="sldNum" idx="12"/>
          </p:nvPr>
        </p:nvSpPr>
        <p:spPr>
          <a:xfrm>
            <a:off x="4255350" y="4717625"/>
            <a:ext cx="633300" cy="4260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Light background" type="blank">
  <p:cSld name="BLANK">
    <p:spTree>
      <p:nvGrpSpPr>
        <p:cNvPr id="1" name="Shape 57"/>
        <p:cNvGrpSpPr/>
        <p:nvPr/>
      </p:nvGrpSpPr>
      <p:grpSpPr>
        <a:xfrm>
          <a:off x="0" y="0"/>
          <a:ext cx="0" cy="0"/>
          <a:chOff x="0" y="0"/>
          <a:chExt cx="0" cy="0"/>
        </a:xfrm>
      </p:grpSpPr>
      <p:sp>
        <p:nvSpPr>
          <p:cNvPr id="58" name="Google Shape;58;p10"/>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 name="Google Shape;60;p1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Dark background">
  <p:cSld name="BLANK_1">
    <p:bg>
      <p:bgPr>
        <a:gradFill>
          <a:gsLst>
            <a:gs pos="0">
              <a:schemeClr val="accent5"/>
            </a:gs>
            <a:gs pos="100000">
              <a:schemeClr val="accent4"/>
            </a:gs>
          </a:gsLst>
          <a:lin ang="18900044" scaled="0"/>
        </a:gradFill>
        <a:effectLst/>
      </p:bgPr>
    </p:bg>
    <p:spTree>
      <p:nvGrpSpPr>
        <p:cNvPr id="1" name="Shape 61"/>
        <p:cNvGrpSpPr/>
        <p:nvPr/>
      </p:nvGrpSpPr>
      <p:grpSpPr>
        <a:xfrm>
          <a:off x="0" y="0"/>
          <a:ext cx="0" cy="0"/>
          <a:chOff x="0" y="0"/>
          <a:chExt cx="0" cy="0"/>
        </a:xfrm>
      </p:grpSpPr>
      <p:sp>
        <p:nvSpPr>
          <p:cNvPr id="62" name="Google Shape;62;p11"/>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Google Shape;64;p1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D7AA18-C702-23C2-35A0-56B4E6C4479D}"/>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D4EB65E-CB31-888F-3DAA-D629E594C48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E165DB1-E6FE-7FEE-6E1C-ED8B513DA4A9}"/>
              </a:ext>
            </a:extLst>
          </p:cNvPr>
          <p:cNvSpPr>
            <a:spLocks noGrp="1"/>
          </p:cNvSpPr>
          <p:nvPr>
            <p:ph type="dt" sz="half" idx="10"/>
          </p:nvPr>
        </p:nvSpPr>
        <p:spPr/>
        <p:txBody>
          <a:bodyPr/>
          <a:lstStyle/>
          <a:p>
            <a:fld id="{5A3B558A-B3A6-47B3-8C4E-A3CA38B19157}" type="datetimeFigureOut">
              <a:rPr lang="es-ES" smtClean="0"/>
              <a:t>7/1/24</a:t>
            </a:fld>
            <a:endParaRPr lang="es-ES"/>
          </a:p>
        </p:txBody>
      </p:sp>
      <p:sp>
        <p:nvSpPr>
          <p:cNvPr id="5" name="Marcador de pie de página 4">
            <a:extLst>
              <a:ext uri="{FF2B5EF4-FFF2-40B4-BE49-F238E27FC236}">
                <a16:creationId xmlns:a16="http://schemas.microsoft.com/office/drawing/2014/main" id="{58D0987F-2816-ECA1-9AB3-EAEA4B69DFA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39FE558-561E-F629-30D6-596237D3B332}"/>
              </a:ext>
            </a:extLst>
          </p:cNvPr>
          <p:cNvSpPr>
            <a:spLocks noGrp="1"/>
          </p:cNvSpPr>
          <p:nvPr>
            <p:ph type="sldNum" sz="quarter" idx="12"/>
          </p:nvPr>
        </p:nvSpPr>
        <p:spPr/>
        <p:txBody>
          <a:bodyPr/>
          <a:lstStyle/>
          <a:p>
            <a:fld id="{7FEFD46B-00E8-4D8B-8012-3AF81C64D9EC}" type="slidenum">
              <a:rPr lang="es-ES" smtClean="0"/>
              <a:t>‹Nº›</a:t>
            </a:fld>
            <a:endParaRPr lang="es-ES"/>
          </a:p>
        </p:txBody>
      </p:sp>
    </p:spTree>
    <p:extLst>
      <p:ext uri="{BB962C8B-B14F-4D97-AF65-F5344CB8AC3E}">
        <p14:creationId xmlns:p14="http://schemas.microsoft.com/office/powerpoint/2010/main" val="2917188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lvl="0" algn="ctr" rtl="0">
              <a:buNone/>
              <a:defRPr sz="1300" b="1">
                <a:solidFill>
                  <a:schemeClr val="dk2"/>
                </a:solidFill>
                <a:latin typeface="Red Hat Display"/>
                <a:ea typeface="Red Hat Display"/>
                <a:cs typeface="Red Hat Display"/>
                <a:sym typeface="Red Hat Display"/>
              </a:defRPr>
            </a:lvl1pPr>
            <a:lvl2pPr lvl="1" algn="ctr" rtl="0">
              <a:buNone/>
              <a:defRPr sz="1300" b="1">
                <a:solidFill>
                  <a:schemeClr val="dk2"/>
                </a:solidFill>
                <a:latin typeface="Red Hat Display"/>
                <a:ea typeface="Red Hat Display"/>
                <a:cs typeface="Red Hat Display"/>
                <a:sym typeface="Red Hat Display"/>
              </a:defRPr>
            </a:lvl2pPr>
            <a:lvl3pPr lvl="2" algn="ctr" rtl="0">
              <a:buNone/>
              <a:defRPr sz="1300" b="1">
                <a:solidFill>
                  <a:schemeClr val="dk2"/>
                </a:solidFill>
                <a:latin typeface="Red Hat Display"/>
                <a:ea typeface="Red Hat Display"/>
                <a:cs typeface="Red Hat Display"/>
                <a:sym typeface="Red Hat Display"/>
              </a:defRPr>
            </a:lvl3pPr>
            <a:lvl4pPr lvl="3" algn="ctr" rtl="0">
              <a:buNone/>
              <a:defRPr sz="1300" b="1">
                <a:solidFill>
                  <a:schemeClr val="dk2"/>
                </a:solidFill>
                <a:latin typeface="Red Hat Display"/>
                <a:ea typeface="Red Hat Display"/>
                <a:cs typeface="Red Hat Display"/>
                <a:sym typeface="Red Hat Display"/>
              </a:defRPr>
            </a:lvl4pPr>
            <a:lvl5pPr lvl="4" algn="ctr" rtl="0">
              <a:buNone/>
              <a:defRPr sz="1300" b="1">
                <a:solidFill>
                  <a:schemeClr val="dk2"/>
                </a:solidFill>
                <a:latin typeface="Red Hat Display"/>
                <a:ea typeface="Red Hat Display"/>
                <a:cs typeface="Red Hat Display"/>
                <a:sym typeface="Red Hat Display"/>
              </a:defRPr>
            </a:lvl5pPr>
            <a:lvl6pPr lvl="5" algn="ctr" rtl="0">
              <a:buNone/>
              <a:defRPr sz="1300" b="1">
                <a:solidFill>
                  <a:schemeClr val="dk2"/>
                </a:solidFill>
                <a:latin typeface="Red Hat Display"/>
                <a:ea typeface="Red Hat Display"/>
                <a:cs typeface="Red Hat Display"/>
                <a:sym typeface="Red Hat Display"/>
              </a:defRPr>
            </a:lvl6pPr>
            <a:lvl7pPr lvl="6" algn="ctr" rtl="0">
              <a:buNone/>
              <a:defRPr sz="1300" b="1">
                <a:solidFill>
                  <a:schemeClr val="dk2"/>
                </a:solidFill>
                <a:latin typeface="Red Hat Display"/>
                <a:ea typeface="Red Hat Display"/>
                <a:cs typeface="Red Hat Display"/>
                <a:sym typeface="Red Hat Display"/>
              </a:defRPr>
            </a:lvl7pPr>
            <a:lvl8pPr lvl="7" algn="ctr" rtl="0">
              <a:buNone/>
              <a:defRPr sz="1300" b="1">
                <a:solidFill>
                  <a:schemeClr val="dk2"/>
                </a:solidFill>
                <a:latin typeface="Red Hat Display"/>
                <a:ea typeface="Red Hat Display"/>
                <a:cs typeface="Red Hat Display"/>
                <a:sym typeface="Red Hat Display"/>
              </a:defRPr>
            </a:lvl8pPr>
            <a:lvl9pPr lvl="8" algn="ctr" rtl="0">
              <a:buNone/>
              <a:defRPr sz="13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9" r:id="rId9"/>
    <p:sldLayoutId id="2147483660" r:id="rId10"/>
    <p:sldLayoutId id="2147483661" r:id="rId11"/>
    <p:sldLayoutId id="2147483662" r:id="rId12"/>
    <p:sldLayoutId id="2147483663" r:id="rId13"/>
    <p:sldLayoutId id="2147483664" r:id="rId1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www.lafamiliadebroward.com/arqueologos-descubren-el-lugar-del-primer-milagro-de-jesus/" TargetMode="External"/><Relationship Id="rId2" Type="http://schemas.openxmlformats.org/officeDocument/2006/relationships/image" Target="../media/image9.jp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infocatolica.com/blog/caballeropilar.php/2004240857-la-presencia-real-de-cristo-e" TargetMode="External"/><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www.vatican.va/content/paul-vi/es/apost_exhortations/documents/hf_p-vi_exh_19751208_evangelii-nuntiandi.html"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4.xml"/><Relationship Id="rId1" Type="http://schemas.openxmlformats.org/officeDocument/2006/relationships/video" Target="https://www.youtube.com/embed/1uh1QtdGXcA?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4.xml"/><Relationship Id="rId1" Type="http://schemas.openxmlformats.org/officeDocument/2006/relationships/video" Target="https://www.youtube.com/embed/4a1QIc0TPf4?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4.xml"/><Relationship Id="rId1" Type="http://schemas.openxmlformats.org/officeDocument/2006/relationships/video" Target="https://www.youtube.com/embed/QMoYZ88feLc?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4.xml"/><Relationship Id="rId1" Type="http://schemas.openxmlformats.org/officeDocument/2006/relationships/video" Target="https://www.youtube.com/embed/1ouD4yrUyqo?start=16&amp;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4.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sv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5.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5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8.png"/><Relationship Id="rId2" Type="http://schemas.openxmlformats.org/officeDocument/2006/relationships/notesSlide" Target="../notesSlides/notesSlide18.xml"/><Relationship Id="rId16" Type="http://schemas.openxmlformats.org/officeDocument/2006/relationships/image" Target="../media/image57.svg"/><Relationship Id="rId1" Type="http://schemas.openxmlformats.org/officeDocument/2006/relationships/slideLayout" Target="../slideLayouts/slideLayout5.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61.jpeg"/><Relationship Id="rId4" Type="http://schemas.microsoft.com/office/2007/relationships/hdphoto" Target="../media/hdphoto6.wdp"/></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6.xml"/><Relationship Id="rId4" Type="http://schemas.microsoft.com/office/2007/relationships/hdphoto" Target="../media/hdphoto7.wdp"/></Relationships>
</file>

<file path=ppt/slides/_rels/slide6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6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microsoft.com/office/2007/relationships/hdphoto" Target="../media/hdphoto3.wdp"/></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Dios </a:t>
            </a:r>
            <a:r>
              <a:rPr lang="en" dirty="0">
                <a:solidFill>
                  <a:schemeClr val="accent1"/>
                </a:solidFill>
              </a:rPr>
              <a:t>es </a:t>
            </a:r>
            <a:r>
              <a:rPr lang="en" dirty="0"/>
              <a:t>Amor</a:t>
            </a:r>
            <a:endParaRPr dirty="0"/>
          </a:p>
        </p:txBody>
      </p:sp>
      <p:sp>
        <p:nvSpPr>
          <p:cNvPr id="11" name="Google Shape;828;p47">
            <a:extLst>
              <a:ext uri="{FF2B5EF4-FFF2-40B4-BE49-F238E27FC236}">
                <a16:creationId xmlns:a16="http://schemas.microsoft.com/office/drawing/2014/main" id="{30470CD2-64AA-4871-B959-485213E75BF5}"/>
              </a:ext>
            </a:extLst>
          </p:cNvPr>
          <p:cNvSpPr/>
          <p:nvPr/>
        </p:nvSpPr>
        <p:spPr>
          <a:xfrm>
            <a:off x="984253" y="1651431"/>
            <a:ext cx="2207260" cy="198136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76200" cap="rnd" cmpd="sng">
            <a:solidFill>
              <a:srgbClr val="EB67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p14">
            <a:extLst>
              <a:ext uri="{FF2B5EF4-FFF2-40B4-BE49-F238E27FC236}">
                <a16:creationId xmlns:a16="http://schemas.microsoft.com/office/drawing/2014/main" id="{87A1DDAF-6ED7-4B29-A0E0-A3B14DB8D5C9}"/>
              </a:ext>
            </a:extLst>
          </p:cNvPr>
          <p:cNvSpPr txBox="1">
            <a:spLocks/>
          </p:cNvSpPr>
          <p:nvPr/>
        </p:nvSpPr>
        <p:spPr>
          <a:xfrm>
            <a:off x="6616400" y="4206931"/>
            <a:ext cx="2273600" cy="5269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buFont typeface="Red Hat Text"/>
              <a:buNone/>
            </a:pPr>
            <a:r>
              <a:rPr lang="es-ES" sz="1600" i="1" dirty="0">
                <a:solidFill>
                  <a:schemeClr val="bg1"/>
                </a:solidFill>
              </a:rPr>
              <a:t>Fernando de la Vega</a:t>
            </a:r>
          </a:p>
        </p:txBody>
      </p:sp>
    </p:spTree>
    <p:extLst>
      <p:ext uri="{BB962C8B-B14F-4D97-AF65-F5344CB8AC3E}">
        <p14:creationId xmlns:p14="http://schemas.microsoft.com/office/powerpoint/2010/main" val="403502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7AD888-EBBB-E283-482E-474957827935}"/>
              </a:ext>
            </a:extLst>
          </p:cNvPr>
          <p:cNvSpPr>
            <a:spLocks noGrp="1"/>
          </p:cNvSpPr>
          <p:nvPr>
            <p:ph type="title"/>
          </p:nvPr>
        </p:nvSpPr>
        <p:spPr/>
        <p:txBody>
          <a:bodyPr/>
          <a:lstStyle/>
          <a:p>
            <a:r>
              <a:rPr lang="es-ES" dirty="0"/>
              <a:t>Crisis de fe</a:t>
            </a:r>
          </a:p>
        </p:txBody>
      </p:sp>
      <p:sp>
        <p:nvSpPr>
          <p:cNvPr id="3" name="Marcador de texto 2">
            <a:extLst>
              <a:ext uri="{FF2B5EF4-FFF2-40B4-BE49-F238E27FC236}">
                <a16:creationId xmlns:a16="http://schemas.microsoft.com/office/drawing/2014/main" id="{1079ACB8-9888-5EBE-A0BA-FE2D99C6C3CF}"/>
              </a:ext>
            </a:extLst>
          </p:cNvPr>
          <p:cNvSpPr>
            <a:spLocks noGrp="1"/>
          </p:cNvSpPr>
          <p:nvPr>
            <p:ph type="body" idx="1"/>
          </p:nvPr>
        </p:nvSpPr>
        <p:spPr>
          <a:xfrm>
            <a:off x="1044474" y="1292530"/>
            <a:ext cx="7419587" cy="2757600"/>
          </a:xfrm>
        </p:spPr>
        <p:txBody>
          <a:bodyPr/>
          <a:lstStyle/>
          <a:p>
            <a:r>
              <a:rPr lang="es-ES" sz="1200" b="0" i="0" u="none" strike="noStrike" baseline="0" dirty="0">
                <a:latin typeface="Cleric Light SSi"/>
              </a:rPr>
              <a:t>Existe además una crisis de fe. ¿Por qué? Porque no se ven los signos de la fe. Esto es muy importante: no hay cristiano sin que vea a otro cristiano. No puede existir la fe sin que nos encontremos con un cristiano adulto. ¿Por qué? Porque la Iglesia es el templo de Dios. Porque Cristo ha querido encontrar a los hombres. Si somos la Iglesia y la Iglesia es el templo de Dios, comprenderemos que los hombres solamente se pueden encontrar con Jesucristo a través de nosotros. Si tú haces un gran templo, podrán ver a Dios a nivel de religiosidad natural, pero no necesariamente al Dios de Jesucristo. Jesucristo se ha hecho uno con los hombres. Es en los cristianos donde se encuentra Jesucristo. Por eso está claro que tú puedes tener un encuentro con Dios a nivel de religiosidad natural, porque tienes miedo de que te suspendan o porque tienes miedo de coger una enfermedad, y por ello vas al templo, pero puede ser también que no hayas visto jamás un cristiano. Vas ante el Santísimo y haces ritos religiosos igual que los hace un mahometano. Vas a cumplir tus deberes religiosos con Dios, como un mahometano va a la mezquita. Pero el día en que se te pasa el terror, como los ritos, si se hacen por cumplir, resultan bastante pesados y somos muy comodones, te enfrías y vuelves a tus costumbres de antes. </a:t>
            </a:r>
          </a:p>
          <a:p>
            <a:r>
              <a:rPr lang="es-ES" sz="1200" b="0" i="0" u="none" strike="noStrike" baseline="0" dirty="0">
                <a:latin typeface="Cleric Light SSi"/>
              </a:rPr>
              <a:t>En el cristianismo no es ésta la cuestión. En el cristianismo la fe es otra cosa. Es muy distinto que tú te encuentres con Jesucristo a través de un cristiano. Ya no se trata sólo de cumplir ritos; es distinto. </a:t>
            </a:r>
          </a:p>
          <a:p>
            <a:r>
              <a:rPr lang="es-ES" sz="1200" b="0" i="0" u="none" strike="noStrike" baseline="0" dirty="0">
                <a:latin typeface="Cleric Light SSi"/>
              </a:rPr>
              <a:t>La crisis de fe ¿de dónde viene? De que no se ven los signos de la fe. ¿Y cuáles son los signos de la fe? </a:t>
            </a:r>
            <a:endParaRPr lang="es-ES" sz="1200" dirty="0"/>
          </a:p>
        </p:txBody>
      </p:sp>
      <p:sp>
        <p:nvSpPr>
          <p:cNvPr id="4" name="Marcador de número de diapositiva 3">
            <a:extLst>
              <a:ext uri="{FF2B5EF4-FFF2-40B4-BE49-F238E27FC236}">
                <a16:creationId xmlns:a16="http://schemas.microsoft.com/office/drawing/2014/main" id="{DCC9265F-EE61-39A3-D84C-EB52A61A0E6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10</a:t>
            </a:fld>
            <a:endParaRPr lang="es-ES"/>
          </a:p>
        </p:txBody>
      </p:sp>
    </p:spTree>
    <p:extLst>
      <p:ext uri="{BB962C8B-B14F-4D97-AF65-F5344CB8AC3E}">
        <p14:creationId xmlns:p14="http://schemas.microsoft.com/office/powerpoint/2010/main" val="2340219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F50BC4-0F95-F99E-5FAA-1AE4F958837C}"/>
              </a:ext>
            </a:extLst>
          </p:cNvPr>
          <p:cNvSpPr>
            <a:spLocks noGrp="1"/>
          </p:cNvSpPr>
          <p:nvPr>
            <p:ph type="title"/>
          </p:nvPr>
        </p:nvSpPr>
        <p:spPr>
          <a:xfrm>
            <a:off x="629841" y="273844"/>
            <a:ext cx="8329102" cy="994172"/>
          </a:xfrm>
        </p:spPr>
        <p:txBody>
          <a:bodyPr>
            <a:normAutofit/>
          </a:bodyPr>
          <a:lstStyle/>
          <a:p>
            <a:r>
              <a:rPr lang="es-ES" b="1" dirty="0"/>
              <a:t>Dos tipos de signos que confirman la predicación</a:t>
            </a:r>
          </a:p>
        </p:txBody>
      </p:sp>
      <p:sp>
        <p:nvSpPr>
          <p:cNvPr id="3" name="Marcador de texto 2">
            <a:extLst>
              <a:ext uri="{FF2B5EF4-FFF2-40B4-BE49-F238E27FC236}">
                <a16:creationId xmlns:a16="http://schemas.microsoft.com/office/drawing/2014/main" id="{6A05C3E0-4340-719F-6E30-D97E4466BD05}"/>
              </a:ext>
            </a:extLst>
          </p:cNvPr>
          <p:cNvSpPr>
            <a:spLocks noGrp="1"/>
          </p:cNvSpPr>
          <p:nvPr>
            <p:ph type="body" idx="1"/>
          </p:nvPr>
        </p:nvSpPr>
        <p:spPr/>
        <p:txBody>
          <a:bodyPr/>
          <a:lstStyle/>
          <a:p>
            <a:r>
              <a:rPr lang="es-ES" dirty="0"/>
              <a:t>Signo físico – Milagro físico</a:t>
            </a:r>
          </a:p>
        </p:txBody>
      </p:sp>
      <p:pic>
        <p:nvPicPr>
          <p:cNvPr id="8" name="Marcador de contenido 7" descr="Hombre con las manos en la cabeza&#10;&#10;Descripción generada automáticamente con confianza baja">
            <a:extLst>
              <a:ext uri="{FF2B5EF4-FFF2-40B4-BE49-F238E27FC236}">
                <a16:creationId xmlns:a16="http://schemas.microsoft.com/office/drawing/2014/main" id="{A06B4484-7C81-FF7E-9AA2-E699C29C3E2D}"/>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9842" y="2011606"/>
            <a:ext cx="3868340" cy="2497842"/>
          </a:xfrm>
        </p:spPr>
      </p:pic>
      <p:sp>
        <p:nvSpPr>
          <p:cNvPr id="5" name="Marcador de texto 4">
            <a:extLst>
              <a:ext uri="{FF2B5EF4-FFF2-40B4-BE49-F238E27FC236}">
                <a16:creationId xmlns:a16="http://schemas.microsoft.com/office/drawing/2014/main" id="{32D7FAA9-3C1D-DB9F-B45B-1B4C24DC0914}"/>
              </a:ext>
            </a:extLst>
          </p:cNvPr>
          <p:cNvSpPr>
            <a:spLocks noGrp="1"/>
          </p:cNvSpPr>
          <p:nvPr>
            <p:ph type="body" sz="quarter" idx="3"/>
          </p:nvPr>
        </p:nvSpPr>
        <p:spPr/>
        <p:txBody>
          <a:bodyPr/>
          <a:lstStyle/>
          <a:p>
            <a:r>
              <a:rPr lang="es-ES" dirty="0"/>
              <a:t>Signo moral – Milagro moral</a:t>
            </a:r>
          </a:p>
        </p:txBody>
      </p:sp>
      <p:sp>
        <p:nvSpPr>
          <p:cNvPr id="13" name="Marcador de contenido 12">
            <a:extLst>
              <a:ext uri="{FF2B5EF4-FFF2-40B4-BE49-F238E27FC236}">
                <a16:creationId xmlns:a16="http://schemas.microsoft.com/office/drawing/2014/main" id="{DDF7E6A1-7258-1482-8777-3E20FCD2BA39}"/>
              </a:ext>
            </a:extLst>
          </p:cNvPr>
          <p:cNvSpPr>
            <a:spLocks noGrp="1"/>
          </p:cNvSpPr>
          <p:nvPr>
            <p:ph sz="quarter" idx="4"/>
          </p:nvPr>
        </p:nvSpPr>
        <p:spPr/>
        <p:txBody>
          <a:bodyPr/>
          <a:lstStyle/>
          <a:p>
            <a:r>
              <a:rPr lang="es-ES" sz="2000" dirty="0"/>
              <a:t>Un hombre nuevo</a:t>
            </a:r>
          </a:p>
        </p:txBody>
      </p:sp>
      <p:pic>
        <p:nvPicPr>
          <p:cNvPr id="1028" name="Picture 4">
            <a:extLst>
              <a:ext uri="{FF2B5EF4-FFF2-40B4-BE49-F238E27FC236}">
                <a16:creationId xmlns:a16="http://schemas.microsoft.com/office/drawing/2014/main" id="{ABBE2399-10E6-B8AF-D078-47811177987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7667" b="91167" l="6042" r="85417">
                        <a14:foregroundMark x1="8542" y1="88333" x2="43125" y2="87833"/>
                        <a14:foregroundMark x1="43125" y1="87833" x2="92917" y2="90000"/>
                        <a14:foregroundMark x1="92917" y1="90000" x2="80833" y2="76667"/>
                        <a14:foregroundMark x1="80833" y1="76667" x2="85417" y2="76167"/>
                        <a14:foregroundMark x1="90208" y1="83167" x2="80208" y2="91333"/>
                        <a14:foregroundMark x1="80208" y1="91333" x2="8125" y2="89167"/>
                        <a14:foregroundMark x1="40208" y1="17833" x2="48958" y2="20667"/>
                        <a14:foregroundMark x1="6042" y1="74333" x2="7708" y2="73000"/>
                        <a14:foregroundMark x1="58125" y1="74000" x2="69583" y2="77167"/>
                      </a14:backgroundRemoval>
                    </a14:imgEffect>
                  </a14:imgLayer>
                </a14:imgProps>
              </a:ext>
              <a:ext uri="{28A0092B-C50C-407E-A947-70E740481C1C}">
                <a14:useLocalDpi xmlns:a14="http://schemas.microsoft.com/office/drawing/2010/main" val="0"/>
              </a:ext>
            </a:extLst>
          </a:blip>
          <a:srcRect l="3651" t="11841" r="9047" b="7142"/>
          <a:stretch/>
        </p:blipFill>
        <p:spPr bwMode="auto">
          <a:xfrm>
            <a:off x="6193972" y="1663623"/>
            <a:ext cx="3063138" cy="355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552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EFB9D2-99D2-7ED9-C17E-1F8CC375123C}"/>
              </a:ext>
            </a:extLst>
          </p:cNvPr>
          <p:cNvSpPr>
            <a:spLocks noGrp="1"/>
          </p:cNvSpPr>
          <p:nvPr>
            <p:ph type="title"/>
          </p:nvPr>
        </p:nvSpPr>
        <p:spPr>
          <a:xfrm>
            <a:off x="628650" y="722630"/>
            <a:ext cx="2620772" cy="3698240"/>
          </a:xfrm>
        </p:spPr>
        <p:txBody>
          <a:bodyPr>
            <a:normAutofit/>
          </a:bodyPr>
          <a:lstStyle/>
          <a:p>
            <a:pPr algn="r"/>
            <a:r>
              <a:rPr lang="es-ES">
                <a:solidFill>
                  <a:schemeClr val="accent1"/>
                </a:solidFill>
              </a:rPr>
              <a:t>SIGNOS</a:t>
            </a:r>
            <a:br>
              <a:rPr lang="es-ES">
                <a:solidFill>
                  <a:schemeClr val="accent1"/>
                </a:solidFill>
              </a:rPr>
            </a:br>
            <a:r>
              <a:rPr lang="es-ES">
                <a:solidFill>
                  <a:schemeClr val="accent1"/>
                </a:solidFill>
              </a:rPr>
              <a:t>DE LA FE</a:t>
            </a:r>
          </a:p>
        </p:txBody>
      </p:sp>
      <p:sp>
        <p:nvSpPr>
          <p:cNvPr id="3" name="Marcador de contenido 2">
            <a:extLst>
              <a:ext uri="{FF2B5EF4-FFF2-40B4-BE49-F238E27FC236}">
                <a16:creationId xmlns:a16="http://schemas.microsoft.com/office/drawing/2014/main" id="{9AF3FCE8-C500-FC68-437F-70B768EDE72C}"/>
              </a:ext>
            </a:extLst>
          </p:cNvPr>
          <p:cNvSpPr>
            <a:spLocks noGrp="1"/>
          </p:cNvSpPr>
          <p:nvPr>
            <p:ph sz="half" idx="1"/>
          </p:nvPr>
        </p:nvSpPr>
        <p:spPr>
          <a:xfrm>
            <a:off x="3732023" y="722631"/>
            <a:ext cx="4688205" cy="1728470"/>
          </a:xfrm>
        </p:spPr>
        <p:txBody>
          <a:bodyPr anchor="b">
            <a:normAutofit/>
          </a:bodyPr>
          <a:lstStyle/>
          <a:p>
            <a:pPr marL="0" indent="0">
              <a:buNone/>
            </a:pPr>
            <a:r>
              <a:rPr lang="es-ES" sz="1500" b="1" dirty="0"/>
              <a:t>AMOR</a:t>
            </a:r>
          </a:p>
          <a:p>
            <a:pPr marL="0" indent="0">
              <a:buNone/>
            </a:pPr>
            <a:r>
              <a:rPr lang="es-ES" sz="1500" dirty="0"/>
              <a:t>La Iglesia como comunidad de salvados, como comunidad de personas que han resucitado verdaderamente de la muerte y se pueden amar en la dimensión de la cruz.</a:t>
            </a:r>
          </a:p>
        </p:txBody>
      </p:sp>
      <p:sp>
        <p:nvSpPr>
          <p:cNvPr id="4" name="Marcador de contenido 3">
            <a:extLst>
              <a:ext uri="{FF2B5EF4-FFF2-40B4-BE49-F238E27FC236}">
                <a16:creationId xmlns:a16="http://schemas.microsoft.com/office/drawing/2014/main" id="{A1DF3B3E-821E-B134-AA13-20A7CFB4F86A}"/>
              </a:ext>
            </a:extLst>
          </p:cNvPr>
          <p:cNvSpPr>
            <a:spLocks noGrp="1"/>
          </p:cNvSpPr>
          <p:nvPr>
            <p:ph sz="half" idx="2"/>
          </p:nvPr>
        </p:nvSpPr>
        <p:spPr>
          <a:xfrm>
            <a:off x="3732023" y="2692400"/>
            <a:ext cx="4688205" cy="1728471"/>
          </a:xfrm>
        </p:spPr>
        <p:txBody>
          <a:bodyPr>
            <a:normAutofit/>
          </a:bodyPr>
          <a:lstStyle/>
          <a:p>
            <a:pPr marL="0" indent="0">
              <a:buNone/>
            </a:pPr>
            <a:r>
              <a:rPr lang="es-ES" sz="1500" b="1" dirty="0"/>
              <a:t>UNIDAD</a:t>
            </a:r>
          </a:p>
          <a:p>
            <a:pPr marL="0" indent="0">
              <a:buNone/>
            </a:pPr>
            <a:r>
              <a:rPr lang="es-ES" sz="1500" dirty="0"/>
              <a:t>“Padre, yo viviendo en medio de ellos y tú viviendo dentro de mí para que sean perfectamente uno, como tú y yo somos uno, para que el mundo crea que tú me has enviado” (cf. </a:t>
            </a:r>
            <a:r>
              <a:rPr lang="es-ES" sz="1500"/>
              <a:t>Jn</a:t>
            </a:r>
            <a:r>
              <a:rPr lang="es-ES" sz="1500" dirty="0"/>
              <a:t> 17,21-23)</a:t>
            </a:r>
          </a:p>
        </p:txBody>
      </p:sp>
    </p:spTree>
    <p:extLst>
      <p:ext uri="{BB962C8B-B14F-4D97-AF65-F5344CB8AC3E}">
        <p14:creationId xmlns:p14="http://schemas.microsoft.com/office/powerpoint/2010/main" val="397700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EFB9D2-99D2-7ED9-C17E-1F8CC375123C}"/>
              </a:ext>
            </a:extLst>
          </p:cNvPr>
          <p:cNvSpPr>
            <a:spLocks noGrp="1"/>
          </p:cNvSpPr>
          <p:nvPr>
            <p:ph type="title"/>
          </p:nvPr>
        </p:nvSpPr>
        <p:spPr>
          <a:xfrm>
            <a:off x="480060" y="244027"/>
            <a:ext cx="3276452" cy="1467631"/>
          </a:xfrm>
        </p:spPr>
        <p:txBody>
          <a:bodyPr spcFirstLastPara="1" vert="horz" wrap="square" lIns="68580" tIns="34290" rIns="68580" bIns="34290" rtlCol="0" anchor="b" anchorCtr="0">
            <a:normAutofit fontScale="90000"/>
          </a:bodyPr>
          <a:lstStyle/>
          <a:p>
            <a:r>
              <a:rPr lang="en-US" sz="4050"/>
              <a:t>Presencias de Jesucristo</a:t>
            </a:r>
          </a:p>
        </p:txBody>
      </p:sp>
      <p:sp>
        <p:nvSpPr>
          <p:cNvPr id="3" name="Marcador de contenido 2">
            <a:extLst>
              <a:ext uri="{FF2B5EF4-FFF2-40B4-BE49-F238E27FC236}">
                <a16:creationId xmlns:a16="http://schemas.microsoft.com/office/drawing/2014/main" id="{9AF3FCE8-C500-FC68-437F-70B768EDE72C}"/>
              </a:ext>
            </a:extLst>
          </p:cNvPr>
          <p:cNvSpPr>
            <a:spLocks noGrp="1"/>
          </p:cNvSpPr>
          <p:nvPr>
            <p:ph sz="half" idx="1"/>
          </p:nvPr>
        </p:nvSpPr>
        <p:spPr>
          <a:xfrm>
            <a:off x="480060" y="2154674"/>
            <a:ext cx="3182692" cy="2490501"/>
          </a:xfrm>
        </p:spPr>
        <p:txBody>
          <a:bodyPr spcFirstLastPara="1" vert="horz" wrap="square" lIns="68580" tIns="34290" rIns="68580" bIns="34290" rtlCol="0" anchor="t" anchorCtr="0">
            <a:normAutofit/>
          </a:bodyPr>
          <a:lstStyle/>
          <a:p>
            <a:r>
              <a:rPr lang="en-US" sz="1650" dirty="0" err="1"/>
              <a:t>Eucaristía</a:t>
            </a:r>
            <a:endParaRPr lang="en-US" sz="1650" dirty="0"/>
          </a:p>
          <a:p>
            <a:r>
              <a:rPr lang="en-US" sz="1650" dirty="0" err="1"/>
              <a:t>Sagrario</a:t>
            </a:r>
            <a:endParaRPr lang="en-US" sz="1650" dirty="0"/>
          </a:p>
          <a:p>
            <a:r>
              <a:rPr lang="en-US" sz="1650" dirty="0"/>
              <a:t>Sacramentos</a:t>
            </a:r>
          </a:p>
          <a:p>
            <a:r>
              <a:rPr lang="en-US" sz="1650" dirty="0" err="1"/>
              <a:t>Iglesia</a:t>
            </a:r>
            <a:endParaRPr lang="en-US" sz="1650" dirty="0"/>
          </a:p>
          <a:p>
            <a:r>
              <a:rPr lang="en-US" sz="1650" dirty="0" err="1"/>
              <a:t>Pobres</a:t>
            </a:r>
            <a:r>
              <a:rPr lang="en-US" sz="1650" dirty="0"/>
              <a:t> y </a:t>
            </a:r>
            <a:r>
              <a:rPr lang="en-US" sz="1650" dirty="0" err="1"/>
              <a:t>necesitados</a:t>
            </a:r>
            <a:endParaRPr lang="en-US" sz="1650" dirty="0"/>
          </a:p>
          <a:p>
            <a:r>
              <a:rPr lang="en-US" sz="1650" dirty="0"/>
              <a:t>Cielo</a:t>
            </a:r>
          </a:p>
          <a:p>
            <a:r>
              <a:rPr lang="en-US" sz="1650" b="1" dirty="0" err="1"/>
              <a:t>Comunidad</a:t>
            </a:r>
            <a:r>
              <a:rPr lang="en-US" sz="1650" b="1" dirty="0"/>
              <a:t> ecclesial</a:t>
            </a:r>
            <a:br>
              <a:rPr lang="en-US" sz="1650" b="1" dirty="0"/>
            </a:br>
            <a:r>
              <a:rPr lang="en-US" sz="1650" b="1" dirty="0"/>
              <a:t>	</a:t>
            </a:r>
            <a:r>
              <a:rPr lang="en-US" sz="1600" b="1" i="1" dirty="0"/>
              <a:t>¡</a:t>
            </a:r>
            <a:r>
              <a:rPr lang="en-US" sz="1600" b="1" i="1" dirty="0" err="1"/>
              <a:t>Mirad</a:t>
            </a:r>
            <a:r>
              <a:rPr lang="en-US" sz="1600" b="1" i="1" dirty="0"/>
              <a:t> </a:t>
            </a:r>
            <a:r>
              <a:rPr lang="en-US" sz="1600" b="1" i="1" dirty="0" err="1"/>
              <a:t>cómo</a:t>
            </a:r>
            <a:r>
              <a:rPr lang="en-US" sz="1600" b="1" i="1" dirty="0"/>
              <a:t> se </a:t>
            </a:r>
            <a:r>
              <a:rPr lang="en-US" sz="1600" b="1" i="1" dirty="0" err="1"/>
              <a:t>aman</a:t>
            </a:r>
            <a:r>
              <a:rPr lang="en-US" sz="1600" b="1" i="1" dirty="0"/>
              <a:t>!</a:t>
            </a:r>
          </a:p>
        </p:txBody>
      </p:sp>
      <p:pic>
        <p:nvPicPr>
          <p:cNvPr id="6" name="Marcador de contenido 5" descr="Una vela encendida&#10;&#10;Descripción generada automáticamente con confianza media">
            <a:extLst>
              <a:ext uri="{FF2B5EF4-FFF2-40B4-BE49-F238E27FC236}">
                <a16:creationId xmlns:a16="http://schemas.microsoft.com/office/drawing/2014/main" id="{223BF34F-DA9E-E229-F116-1924B50DA362}"/>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689" r="22395"/>
          <a:stretch/>
        </p:blipFill>
        <p:spPr>
          <a:xfrm>
            <a:off x="3983777" y="7"/>
            <a:ext cx="5159081" cy="514349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5595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02C0F-847A-1359-3E81-DFFC8E60339D}"/>
              </a:ext>
            </a:extLst>
          </p:cNvPr>
          <p:cNvSpPr>
            <a:spLocks noGrp="1"/>
          </p:cNvSpPr>
          <p:nvPr>
            <p:ph type="title"/>
          </p:nvPr>
        </p:nvSpPr>
        <p:spPr/>
        <p:txBody>
          <a:bodyPr/>
          <a:lstStyle/>
          <a:p>
            <a:r>
              <a:rPr lang="es-ES" b="1" dirty="0"/>
              <a:t>Testigos, mejor que maestros</a:t>
            </a:r>
          </a:p>
        </p:txBody>
      </p:sp>
      <p:sp>
        <p:nvSpPr>
          <p:cNvPr id="3" name="Marcador de contenido 2">
            <a:extLst>
              <a:ext uri="{FF2B5EF4-FFF2-40B4-BE49-F238E27FC236}">
                <a16:creationId xmlns:a16="http://schemas.microsoft.com/office/drawing/2014/main" id="{BB39995A-8BC2-06E4-1446-242EEC4E93F2}"/>
              </a:ext>
            </a:extLst>
          </p:cNvPr>
          <p:cNvSpPr>
            <a:spLocks noGrp="1"/>
          </p:cNvSpPr>
          <p:nvPr>
            <p:ph idx="1"/>
          </p:nvPr>
        </p:nvSpPr>
        <p:spPr/>
        <p:txBody>
          <a:bodyPr/>
          <a:lstStyle/>
          <a:p>
            <a:r>
              <a:rPr lang="es-ES" b="0" i="0" dirty="0">
                <a:solidFill>
                  <a:srgbClr val="000000"/>
                </a:solidFill>
                <a:effectLst/>
                <a:latin typeface="Noto Serif JP"/>
              </a:rPr>
              <a:t>Para la Iglesia el primer medio de evangelización consiste en un testimonio de vida auténticamente cristiana.</a:t>
            </a:r>
          </a:p>
          <a:p>
            <a:endParaRPr lang="es-ES" dirty="0">
              <a:solidFill>
                <a:srgbClr val="000000"/>
              </a:solidFill>
              <a:latin typeface="Noto Serif JP"/>
            </a:endParaRPr>
          </a:p>
          <a:p>
            <a:r>
              <a:rPr lang="es-ES" b="0" i="0" dirty="0">
                <a:solidFill>
                  <a:srgbClr val="000000"/>
                </a:solidFill>
                <a:effectLst/>
                <a:latin typeface="Noto Serif JP"/>
              </a:rPr>
              <a:t>«</a:t>
            </a:r>
            <a:r>
              <a:rPr lang="es-ES" i="1" dirty="0">
                <a:solidFill>
                  <a:srgbClr val="000000"/>
                </a:solidFill>
                <a:latin typeface="Noto Serif JP"/>
              </a:rPr>
              <a:t>E</a:t>
            </a:r>
            <a:r>
              <a:rPr lang="es-ES" b="0" i="1" u="none" strike="noStrike" dirty="0">
                <a:solidFill>
                  <a:srgbClr val="000000"/>
                </a:solidFill>
                <a:effectLst/>
                <a:latin typeface="Noto Serif JP"/>
              </a:rPr>
              <a:t>l hombre contemporáneo escucha de más buena gana a los testigos que a los maestros, o si escucha a los maestros es porque son testigos</a:t>
            </a:r>
            <a:r>
              <a:rPr lang="es-ES" b="0" i="0" dirty="0">
                <a:solidFill>
                  <a:srgbClr val="000000"/>
                </a:solidFill>
                <a:effectLst/>
                <a:latin typeface="Noto Serif JP"/>
              </a:rPr>
              <a:t>» (</a:t>
            </a:r>
            <a:r>
              <a:rPr lang="es-ES" b="1" i="1" dirty="0">
                <a:solidFill>
                  <a:srgbClr val="663300"/>
                </a:solidFill>
                <a:effectLst/>
                <a:latin typeface="Noto Serif JP"/>
                <a:hlinkClick r:id="rId2"/>
              </a:rPr>
              <a:t>EVANGELII NUNTIANDI</a:t>
            </a:r>
            <a:r>
              <a:rPr lang="es-ES" b="1" i="1" dirty="0">
                <a:solidFill>
                  <a:srgbClr val="663300"/>
                </a:solidFill>
                <a:effectLst/>
                <a:latin typeface="Noto Serif JP"/>
              </a:rPr>
              <a:t> - </a:t>
            </a:r>
            <a:r>
              <a:rPr lang="es-ES" b="0" i="0" dirty="0">
                <a:solidFill>
                  <a:srgbClr val="000000"/>
                </a:solidFill>
                <a:effectLst/>
                <a:latin typeface="Noto Serif JP"/>
              </a:rPr>
              <a:t>Pablo VI)</a:t>
            </a:r>
            <a:endParaRPr lang="es-ES" dirty="0">
              <a:latin typeface="Noto Serif JP"/>
            </a:endParaRPr>
          </a:p>
        </p:txBody>
      </p:sp>
    </p:spTree>
    <p:extLst>
      <p:ext uri="{BB962C8B-B14F-4D97-AF65-F5344CB8AC3E}">
        <p14:creationId xmlns:p14="http://schemas.microsoft.com/office/powerpoint/2010/main" val="246779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26D70A-6403-76A7-A846-A43F95AE8ADB}"/>
              </a:ext>
            </a:extLst>
          </p:cNvPr>
          <p:cNvSpPr>
            <a:spLocks noGrp="1"/>
          </p:cNvSpPr>
          <p:nvPr>
            <p:ph type="title"/>
          </p:nvPr>
        </p:nvSpPr>
        <p:spPr/>
        <p:txBody>
          <a:bodyPr/>
          <a:lstStyle/>
          <a:p>
            <a:r>
              <a:rPr lang="es-ES" dirty="0"/>
              <a:t>S. Josemaría Escrivá</a:t>
            </a:r>
          </a:p>
        </p:txBody>
      </p:sp>
      <p:sp>
        <p:nvSpPr>
          <p:cNvPr id="4" name="Marcador de texto 3">
            <a:extLst>
              <a:ext uri="{FF2B5EF4-FFF2-40B4-BE49-F238E27FC236}">
                <a16:creationId xmlns:a16="http://schemas.microsoft.com/office/drawing/2014/main" id="{AB0B5E40-07B0-310F-D0C8-83BEAB6ACC74}"/>
              </a:ext>
            </a:extLst>
          </p:cNvPr>
          <p:cNvSpPr>
            <a:spLocks noGrp="1"/>
          </p:cNvSpPr>
          <p:nvPr>
            <p:ph type="body" sz="half" idx="2"/>
          </p:nvPr>
        </p:nvSpPr>
        <p:spPr/>
        <p:txBody>
          <a:bodyPr/>
          <a:lstStyle/>
          <a:p>
            <a:r>
              <a:rPr lang="es-ES" dirty="0"/>
              <a:t>Opus Dei.</a:t>
            </a:r>
            <a:br>
              <a:rPr lang="es-ES" dirty="0"/>
            </a:br>
            <a:r>
              <a:rPr lang="es-ES" dirty="0"/>
              <a:t>Llamada universal a la santidad.</a:t>
            </a:r>
          </a:p>
        </p:txBody>
      </p:sp>
      <p:pic>
        <p:nvPicPr>
          <p:cNvPr id="7" name="Elementos multimedia en línea 6" title="Tú Puedes Ser Santo">
            <a:hlinkClick r:id="" action="ppaction://media"/>
            <a:extLst>
              <a:ext uri="{FF2B5EF4-FFF2-40B4-BE49-F238E27FC236}">
                <a16:creationId xmlns:a16="http://schemas.microsoft.com/office/drawing/2014/main" id="{63866BDD-C891-14D1-D3BD-2D1B8A7A0325}"/>
              </a:ext>
            </a:extLst>
          </p:cNvPr>
          <p:cNvPicPr>
            <a:picLocks noGrp="1" noRot="1" noChangeAspect="1"/>
          </p:cNvPicPr>
          <p:nvPr>
            <p:ph idx="1"/>
            <a:videoFile r:link="rId1"/>
          </p:nvPr>
        </p:nvPicPr>
        <p:blipFill>
          <a:blip r:embed="rId3"/>
          <a:stretch>
            <a:fillRect/>
          </a:stretch>
        </p:blipFill>
        <p:spPr>
          <a:xfrm>
            <a:off x="3887391" y="1260873"/>
            <a:ext cx="4629150" cy="2615803"/>
          </a:xfrm>
          <a:prstGeom prst="rect">
            <a:avLst/>
          </a:prstGeom>
        </p:spPr>
      </p:pic>
    </p:spTree>
    <p:extLst>
      <p:ext uri="{BB962C8B-B14F-4D97-AF65-F5344CB8AC3E}">
        <p14:creationId xmlns:p14="http://schemas.microsoft.com/office/powerpoint/2010/main" val="18109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26D70A-6403-76A7-A846-A43F95AE8ADB}"/>
              </a:ext>
            </a:extLst>
          </p:cNvPr>
          <p:cNvSpPr>
            <a:spLocks noGrp="1"/>
          </p:cNvSpPr>
          <p:nvPr>
            <p:ph type="title"/>
          </p:nvPr>
        </p:nvSpPr>
        <p:spPr/>
        <p:txBody>
          <a:bodyPr/>
          <a:lstStyle/>
          <a:p>
            <a:r>
              <a:rPr lang="es-ES" dirty="0"/>
              <a:t>Kiko Argüello,</a:t>
            </a:r>
            <a:br>
              <a:rPr lang="es-ES" dirty="0"/>
            </a:br>
            <a:r>
              <a:rPr lang="es-ES" dirty="0"/>
              <a:t>Carmen Hernández</a:t>
            </a:r>
          </a:p>
        </p:txBody>
      </p:sp>
      <p:pic>
        <p:nvPicPr>
          <p:cNvPr id="5" name="Elementos multimedia en línea 4" title="¿Qué es convertirse? Kiko Argüello">
            <a:hlinkClick r:id="" action="ppaction://media"/>
            <a:extLst>
              <a:ext uri="{FF2B5EF4-FFF2-40B4-BE49-F238E27FC236}">
                <a16:creationId xmlns:a16="http://schemas.microsoft.com/office/drawing/2014/main" id="{89D346E2-D749-B980-D043-2E213259E429}"/>
              </a:ext>
            </a:extLst>
          </p:cNvPr>
          <p:cNvPicPr>
            <a:picLocks noGrp="1" noRot="1" noChangeAspect="1"/>
          </p:cNvPicPr>
          <p:nvPr>
            <p:ph idx="1"/>
            <a:videoFile r:link="rId1"/>
          </p:nvPr>
        </p:nvPicPr>
        <p:blipFill>
          <a:blip r:embed="rId3"/>
          <a:stretch>
            <a:fillRect/>
          </a:stretch>
        </p:blipFill>
        <p:spPr>
          <a:xfrm>
            <a:off x="3887391" y="832247"/>
            <a:ext cx="4629150" cy="3471863"/>
          </a:xfrm>
          <a:prstGeom prst="rect">
            <a:avLst/>
          </a:prstGeom>
        </p:spPr>
      </p:pic>
      <p:sp>
        <p:nvSpPr>
          <p:cNvPr id="4" name="Marcador de texto 3">
            <a:extLst>
              <a:ext uri="{FF2B5EF4-FFF2-40B4-BE49-F238E27FC236}">
                <a16:creationId xmlns:a16="http://schemas.microsoft.com/office/drawing/2014/main" id="{AB0B5E40-07B0-310F-D0C8-83BEAB6ACC74}"/>
              </a:ext>
            </a:extLst>
          </p:cNvPr>
          <p:cNvSpPr>
            <a:spLocks noGrp="1"/>
          </p:cNvSpPr>
          <p:nvPr>
            <p:ph type="body" sz="half" idx="2"/>
          </p:nvPr>
        </p:nvSpPr>
        <p:spPr/>
        <p:txBody>
          <a:bodyPr/>
          <a:lstStyle/>
          <a:p>
            <a:r>
              <a:rPr lang="es-ES" dirty="0"/>
              <a:t>Camino Neocatecumenal.</a:t>
            </a:r>
            <a:br>
              <a:rPr lang="es-ES" dirty="0"/>
            </a:br>
            <a:r>
              <a:rPr lang="es-ES" dirty="0"/>
              <a:t>Redescubrir el bautismo.</a:t>
            </a:r>
          </a:p>
        </p:txBody>
      </p:sp>
    </p:spTree>
    <p:extLst>
      <p:ext uri="{BB962C8B-B14F-4D97-AF65-F5344CB8AC3E}">
        <p14:creationId xmlns:p14="http://schemas.microsoft.com/office/powerpoint/2010/main" val="357465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26D70A-6403-76A7-A846-A43F95AE8ADB}"/>
              </a:ext>
            </a:extLst>
          </p:cNvPr>
          <p:cNvSpPr>
            <a:spLocks noGrp="1"/>
          </p:cNvSpPr>
          <p:nvPr>
            <p:ph type="title"/>
          </p:nvPr>
        </p:nvSpPr>
        <p:spPr/>
        <p:txBody>
          <a:bodyPr/>
          <a:lstStyle/>
          <a:p>
            <a:r>
              <a:rPr lang="es-ES" dirty="0"/>
              <a:t>Luigi </a:t>
            </a:r>
            <a:r>
              <a:rPr lang="es-ES" dirty="0" err="1"/>
              <a:t>Giussiani</a:t>
            </a:r>
            <a:endParaRPr lang="es-ES" dirty="0"/>
          </a:p>
        </p:txBody>
      </p:sp>
      <p:sp>
        <p:nvSpPr>
          <p:cNvPr id="4" name="Marcador de texto 3">
            <a:extLst>
              <a:ext uri="{FF2B5EF4-FFF2-40B4-BE49-F238E27FC236}">
                <a16:creationId xmlns:a16="http://schemas.microsoft.com/office/drawing/2014/main" id="{AB0B5E40-07B0-310F-D0C8-83BEAB6ACC74}"/>
              </a:ext>
            </a:extLst>
          </p:cNvPr>
          <p:cNvSpPr>
            <a:spLocks noGrp="1"/>
          </p:cNvSpPr>
          <p:nvPr>
            <p:ph type="body" sz="half" idx="2"/>
          </p:nvPr>
        </p:nvSpPr>
        <p:spPr/>
        <p:txBody>
          <a:bodyPr/>
          <a:lstStyle/>
          <a:p>
            <a:r>
              <a:rPr lang="es-ES" dirty="0"/>
              <a:t>Comunión y Liberación</a:t>
            </a:r>
          </a:p>
        </p:txBody>
      </p:sp>
      <p:pic>
        <p:nvPicPr>
          <p:cNvPr id="8" name="Elementos multimedia en línea 2" title="La Fe del Padre Giussani | Exposiciones | New York Encounter 2021">
            <a:hlinkClick r:id="" action="ppaction://media"/>
            <a:extLst>
              <a:ext uri="{FF2B5EF4-FFF2-40B4-BE49-F238E27FC236}">
                <a16:creationId xmlns:a16="http://schemas.microsoft.com/office/drawing/2014/main" id="{CAFEA2EB-A3B0-C511-DE81-B8195AD55620}"/>
              </a:ext>
            </a:extLst>
          </p:cNvPr>
          <p:cNvPicPr>
            <a:picLocks noGrp="1" noRot="1" noChangeAspect="1"/>
          </p:cNvPicPr>
          <p:nvPr>
            <p:ph idx="1"/>
            <a:videoFile r:link="rId1"/>
          </p:nvPr>
        </p:nvPicPr>
        <p:blipFill>
          <a:blip r:embed="rId3"/>
          <a:stretch>
            <a:fillRect/>
          </a:stretch>
        </p:blipFill>
        <p:spPr>
          <a:xfrm>
            <a:off x="3277274" y="914400"/>
            <a:ext cx="5866726" cy="3314700"/>
          </a:xfrm>
          <a:prstGeom prst="rect">
            <a:avLst/>
          </a:prstGeom>
        </p:spPr>
      </p:pic>
    </p:spTree>
    <p:extLst>
      <p:ext uri="{BB962C8B-B14F-4D97-AF65-F5344CB8AC3E}">
        <p14:creationId xmlns:p14="http://schemas.microsoft.com/office/powerpoint/2010/main" val="427984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26D70A-6403-76A7-A846-A43F95AE8ADB}"/>
              </a:ext>
            </a:extLst>
          </p:cNvPr>
          <p:cNvSpPr>
            <a:spLocks noGrp="1"/>
          </p:cNvSpPr>
          <p:nvPr>
            <p:ph type="title"/>
          </p:nvPr>
        </p:nvSpPr>
        <p:spPr/>
        <p:txBody>
          <a:bodyPr/>
          <a:lstStyle/>
          <a:p>
            <a:r>
              <a:rPr lang="es-ES" dirty="0"/>
              <a:t>Roberto Benigni</a:t>
            </a:r>
          </a:p>
        </p:txBody>
      </p:sp>
      <p:sp>
        <p:nvSpPr>
          <p:cNvPr id="4" name="Marcador de texto 3">
            <a:extLst>
              <a:ext uri="{FF2B5EF4-FFF2-40B4-BE49-F238E27FC236}">
                <a16:creationId xmlns:a16="http://schemas.microsoft.com/office/drawing/2014/main" id="{AB0B5E40-07B0-310F-D0C8-83BEAB6ACC74}"/>
              </a:ext>
            </a:extLst>
          </p:cNvPr>
          <p:cNvSpPr>
            <a:spLocks noGrp="1"/>
          </p:cNvSpPr>
          <p:nvPr>
            <p:ph type="body" sz="half" idx="2"/>
          </p:nvPr>
        </p:nvSpPr>
        <p:spPr/>
        <p:txBody>
          <a:bodyPr/>
          <a:lstStyle/>
          <a:p>
            <a:r>
              <a:rPr lang="es-ES" dirty="0"/>
              <a:t>Amarás al Señor tu Dios con todo tu corazón, con toda tu alma y con todas tus fuerzas.</a:t>
            </a:r>
          </a:p>
          <a:p>
            <a:r>
              <a:rPr lang="es-ES" dirty="0"/>
              <a:t>Ama a tu prójimo como a ti mismo.</a:t>
            </a:r>
          </a:p>
          <a:p>
            <a:r>
              <a:rPr lang="es-ES" dirty="0"/>
              <a:t>Amar y ser amado.  </a:t>
            </a:r>
          </a:p>
        </p:txBody>
      </p:sp>
      <p:pic>
        <p:nvPicPr>
          <p:cNvPr id="7" name="Elementos multimedia en línea 6" title="El Mandamiento del Amor y la Felicidad por Benigni">
            <a:hlinkClick r:id="" action="ppaction://media"/>
            <a:extLst>
              <a:ext uri="{FF2B5EF4-FFF2-40B4-BE49-F238E27FC236}">
                <a16:creationId xmlns:a16="http://schemas.microsoft.com/office/drawing/2014/main" id="{F1C4D097-9072-AB4A-07B9-7CC4873A8505}"/>
              </a:ext>
            </a:extLst>
          </p:cNvPr>
          <p:cNvPicPr>
            <a:picLocks noGrp="1" noRot="1" noChangeAspect="1"/>
          </p:cNvPicPr>
          <p:nvPr>
            <p:ph idx="1"/>
            <a:videoFile r:link="rId1"/>
          </p:nvPr>
        </p:nvPicPr>
        <p:blipFill>
          <a:blip r:embed="rId3"/>
          <a:stretch>
            <a:fillRect/>
          </a:stretch>
        </p:blipFill>
        <p:spPr>
          <a:xfrm>
            <a:off x="3620098" y="1260873"/>
            <a:ext cx="4896443" cy="2766842"/>
          </a:xfrm>
          <a:prstGeom prst="rect">
            <a:avLst/>
          </a:prstGeom>
        </p:spPr>
      </p:pic>
    </p:spTree>
    <p:extLst>
      <p:ext uri="{BB962C8B-B14F-4D97-AF65-F5344CB8AC3E}">
        <p14:creationId xmlns:p14="http://schemas.microsoft.com/office/powerpoint/2010/main" val="392763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un </a:t>
            </a:r>
            <a:r>
              <a:rPr lang="en" dirty="0">
                <a:solidFill>
                  <a:schemeClr val="accent1"/>
                </a:solidFill>
              </a:rPr>
              <a:t>corazón </a:t>
            </a:r>
            <a:r>
              <a:rPr lang="en" dirty="0"/>
              <a:t>herido</a:t>
            </a:r>
            <a:endParaRPr dirty="0"/>
          </a:p>
        </p:txBody>
      </p:sp>
      <p:sp>
        <p:nvSpPr>
          <p:cNvPr id="11" name="Google Shape;828;p47">
            <a:extLst>
              <a:ext uri="{FF2B5EF4-FFF2-40B4-BE49-F238E27FC236}">
                <a16:creationId xmlns:a16="http://schemas.microsoft.com/office/drawing/2014/main" id="{30470CD2-64AA-4871-B959-485213E75BF5}"/>
              </a:ext>
            </a:extLst>
          </p:cNvPr>
          <p:cNvSpPr/>
          <p:nvPr/>
        </p:nvSpPr>
        <p:spPr>
          <a:xfrm>
            <a:off x="984253" y="1651431"/>
            <a:ext cx="2207260" cy="198136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76200" cap="rnd" cmpd="sng">
            <a:solidFill>
              <a:srgbClr val="EB67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29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F5CB2-EDAA-FD35-232F-581C503BD87D}"/>
              </a:ext>
            </a:extLst>
          </p:cNvPr>
          <p:cNvSpPr>
            <a:spLocks noGrp="1"/>
          </p:cNvSpPr>
          <p:nvPr>
            <p:ph type="ctrTitle"/>
          </p:nvPr>
        </p:nvSpPr>
        <p:spPr/>
        <p:txBody>
          <a:bodyPr/>
          <a:lstStyle/>
          <a:p>
            <a:r>
              <a:rPr lang="es-ES" dirty="0"/>
              <a:t>El mensaje de Cristo</a:t>
            </a:r>
          </a:p>
        </p:txBody>
      </p:sp>
      <p:sp>
        <p:nvSpPr>
          <p:cNvPr id="3" name="Subtítulo 2">
            <a:extLst>
              <a:ext uri="{FF2B5EF4-FFF2-40B4-BE49-F238E27FC236}">
                <a16:creationId xmlns:a16="http://schemas.microsoft.com/office/drawing/2014/main" id="{1B1CAC93-383A-0C4E-61BC-2661DCD2216A}"/>
              </a:ext>
            </a:extLst>
          </p:cNvPr>
          <p:cNvSpPr>
            <a:spLocks noGrp="1"/>
          </p:cNvSpPr>
          <p:nvPr>
            <p:ph type="subTitle" idx="1"/>
          </p:nvPr>
        </p:nvSpPr>
        <p:spPr/>
        <p:txBody>
          <a:bodyPr/>
          <a:lstStyle/>
          <a:p>
            <a:r>
              <a:rPr lang="es-ES" dirty="0"/>
              <a:t>¿Para qué Cristo?</a:t>
            </a:r>
          </a:p>
        </p:txBody>
      </p:sp>
      <p:pic>
        <p:nvPicPr>
          <p:cNvPr id="5" name="Gráfico 4" descr="Agregar con relleno sólido">
            <a:extLst>
              <a:ext uri="{FF2B5EF4-FFF2-40B4-BE49-F238E27FC236}">
                <a16:creationId xmlns:a16="http://schemas.microsoft.com/office/drawing/2014/main" id="{4A863082-0E9A-3C47-0D0D-24C627CC4B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710" y="2114550"/>
            <a:ext cx="914400" cy="914400"/>
          </a:xfrm>
          <a:prstGeom prst="rect">
            <a:avLst/>
          </a:prstGeom>
        </p:spPr>
      </p:pic>
    </p:spTree>
    <p:extLst>
      <p:ext uri="{BB962C8B-B14F-4D97-AF65-F5344CB8AC3E}">
        <p14:creationId xmlns:p14="http://schemas.microsoft.com/office/powerpoint/2010/main" val="142164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ES" dirty="0"/>
              <a:t>e</a:t>
            </a:r>
            <a:r>
              <a:rPr lang="en" dirty="0"/>
              <a:t>l AMOR</a:t>
            </a:r>
            <a:endParaRPr dirty="0"/>
          </a:p>
        </p:txBody>
      </p:sp>
      <p:sp>
        <p:nvSpPr>
          <p:cNvPr id="106" name="Google Shape;106;p15"/>
          <p:cNvSpPr txBox="1">
            <a:spLocks noGrp="1"/>
          </p:cNvSpPr>
          <p:nvPr>
            <p:ph type="subTitle" idx="1"/>
          </p:nvPr>
        </p:nvSpPr>
        <p:spPr>
          <a:xfrm>
            <a:off x="2475275" y="2612473"/>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s-ES" i="1" dirty="0"/>
              <a:t>e</a:t>
            </a:r>
            <a:r>
              <a:rPr lang="en" i="1" dirty="0"/>
              <a:t>s mi peso</a:t>
            </a:r>
            <a:endParaRPr i="1" dirty="0"/>
          </a:p>
        </p:txBody>
      </p:sp>
      <p:sp>
        <p:nvSpPr>
          <p:cNvPr id="107" name="Google Shape;107;p1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6000" b="1" dirty="0">
              <a:solidFill>
                <a:schemeClr val="accent4"/>
              </a:solidFill>
              <a:latin typeface="Red Hat Display"/>
              <a:ea typeface="Red Hat Display"/>
              <a:cs typeface="Red Hat Display"/>
              <a:sym typeface="Red Hat Display"/>
            </a:endParaRPr>
          </a:p>
        </p:txBody>
      </p:sp>
      <p:pic>
        <p:nvPicPr>
          <p:cNvPr id="3074" name="Picture 2" descr="Agua GIF - Conseguir el mejor gif en GIFER">
            <a:extLst>
              <a:ext uri="{FF2B5EF4-FFF2-40B4-BE49-F238E27FC236}">
                <a16:creationId xmlns:a16="http://schemas.microsoft.com/office/drawing/2014/main" id="{BC5878A8-60BA-4895-8F1A-A5C6441C8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718048" y="595539"/>
            <a:ext cx="2803970" cy="392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6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Comunión</a:t>
            </a:r>
            <a:endParaRPr dirty="0"/>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87" name="Google Shape;87;p13"/>
          <p:cNvGrpSpPr/>
          <p:nvPr/>
        </p:nvGrpSpPr>
        <p:grpSpPr>
          <a:xfrm>
            <a:off x="619717" y="959314"/>
            <a:ext cx="233377" cy="199823"/>
            <a:chOff x="912642" y="989345"/>
            <a:chExt cx="277665" cy="237743"/>
          </a:xfrm>
        </p:grpSpPr>
        <p:sp>
          <p:nvSpPr>
            <p:cNvPr id="88" name="Google Shape;88;p13"/>
            <p:cNvSpPr/>
            <p:nvPr/>
          </p:nvSpPr>
          <p:spPr>
            <a:xfrm>
              <a:off x="912642" y="1191256"/>
              <a:ext cx="138835" cy="35832"/>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051456" y="1191256"/>
              <a:ext cx="138852" cy="35832"/>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912642" y="989345"/>
              <a:ext cx="138835" cy="221441"/>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1051456" y="989345"/>
              <a:ext cx="138852" cy="221441"/>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Forma libre: forma 21">
            <a:extLst>
              <a:ext uri="{FF2B5EF4-FFF2-40B4-BE49-F238E27FC236}">
                <a16:creationId xmlns:a16="http://schemas.microsoft.com/office/drawing/2014/main" id="{95A7FC0D-A10E-4639-B7CA-A3B421413043}"/>
              </a:ext>
            </a:extLst>
          </p:cNvPr>
          <p:cNvSpPr/>
          <p:nvPr/>
        </p:nvSpPr>
        <p:spPr>
          <a:xfrm>
            <a:off x="4840224" y="775677"/>
            <a:ext cx="986904" cy="1679454"/>
          </a:xfrm>
          <a:custGeom>
            <a:avLst/>
            <a:gdLst>
              <a:gd name="connsiteX0" fmla="*/ 493452 w 986904"/>
              <a:gd name="connsiteY0" fmla="*/ 0 h 1679454"/>
              <a:gd name="connsiteX1" fmla="*/ 516997 w 986904"/>
              <a:gd name="connsiteY1" fmla="*/ 11893 h 1679454"/>
              <a:gd name="connsiteX2" fmla="*/ 986904 w 986904"/>
              <a:gd name="connsiteY2" fmla="*/ 839727 h 1679454"/>
              <a:gd name="connsiteX3" fmla="*/ 516997 w 986904"/>
              <a:gd name="connsiteY3" fmla="*/ 1667561 h 1679454"/>
              <a:gd name="connsiteX4" fmla="*/ 493452 w 986904"/>
              <a:gd name="connsiteY4" fmla="*/ 1679454 h 1679454"/>
              <a:gd name="connsiteX5" fmla="*/ 469907 w 986904"/>
              <a:gd name="connsiteY5" fmla="*/ 1667561 h 1679454"/>
              <a:gd name="connsiteX6" fmla="*/ 0 w 986904"/>
              <a:gd name="connsiteY6" fmla="*/ 839727 h 1679454"/>
              <a:gd name="connsiteX7" fmla="*/ 469907 w 986904"/>
              <a:gd name="connsiteY7" fmla="*/ 11893 h 1679454"/>
              <a:gd name="connsiteX8" fmla="*/ 493452 w 986904"/>
              <a:gd name="connsiteY8" fmla="*/ 0 h 167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904" h="1679454">
                <a:moveTo>
                  <a:pt x="493452" y="0"/>
                </a:moveTo>
                <a:lnTo>
                  <a:pt x="516997" y="11893"/>
                </a:lnTo>
                <a:cubicBezTo>
                  <a:pt x="796895" y="171320"/>
                  <a:pt x="986904" y="482257"/>
                  <a:pt x="986904" y="839727"/>
                </a:cubicBezTo>
                <a:cubicBezTo>
                  <a:pt x="986904" y="1197197"/>
                  <a:pt x="796895" y="1508135"/>
                  <a:pt x="516997" y="1667561"/>
                </a:cubicBezTo>
                <a:lnTo>
                  <a:pt x="493452" y="1679454"/>
                </a:lnTo>
                <a:lnTo>
                  <a:pt x="469907" y="1667561"/>
                </a:lnTo>
                <a:cubicBezTo>
                  <a:pt x="190009" y="1508135"/>
                  <a:pt x="0" y="1197197"/>
                  <a:pt x="0" y="839727"/>
                </a:cubicBezTo>
                <a:cubicBezTo>
                  <a:pt x="0" y="482257"/>
                  <a:pt x="190009" y="171320"/>
                  <a:pt x="469907" y="11893"/>
                </a:cubicBezTo>
                <a:lnTo>
                  <a:pt x="493452" y="0"/>
                </a:lnTo>
                <a:close/>
              </a:path>
            </a:pathLst>
          </a:custGeom>
          <a:gradFill>
            <a:gsLst>
              <a:gs pos="0">
                <a:srgbClr val="FFCA08"/>
              </a:gs>
              <a:gs pos="100000">
                <a:srgbClr val="F8931D"/>
              </a:gs>
              <a:gs pos="100000">
                <a:schemeClr val="accent1">
                  <a:lumMod val="45000"/>
                  <a:lumOff val="55000"/>
                </a:schemeClr>
              </a:gs>
              <a:gs pos="100000">
                <a:srgbClr val="F8931D"/>
              </a:gs>
            </a:gsLst>
            <a:lin ang="5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21" name="Forma libre: forma 20">
            <a:extLst>
              <a:ext uri="{FF2B5EF4-FFF2-40B4-BE49-F238E27FC236}">
                <a16:creationId xmlns:a16="http://schemas.microsoft.com/office/drawing/2014/main" id="{804C6A88-B19F-4C58-A059-D10ED9FED5EB}"/>
              </a:ext>
            </a:extLst>
          </p:cNvPr>
          <p:cNvSpPr/>
          <p:nvPr/>
        </p:nvSpPr>
        <p:spPr>
          <a:xfrm>
            <a:off x="4031332" y="673940"/>
            <a:ext cx="1302344" cy="1882928"/>
          </a:xfrm>
          <a:custGeom>
            <a:avLst/>
            <a:gdLst>
              <a:gd name="connsiteX0" fmla="*/ 897898 w 1302344"/>
              <a:gd name="connsiteY0" fmla="*/ 0 h 1882928"/>
              <a:gd name="connsiteX1" fmla="*/ 1247400 w 1302344"/>
              <a:gd name="connsiteY1" fmla="*/ 73985 h 1882928"/>
              <a:gd name="connsiteX2" fmla="*/ 1302344 w 1302344"/>
              <a:gd name="connsiteY2" fmla="*/ 101737 h 1882928"/>
              <a:gd name="connsiteX3" fmla="*/ 1278799 w 1302344"/>
              <a:gd name="connsiteY3" fmla="*/ 113630 h 1882928"/>
              <a:gd name="connsiteX4" fmla="*/ 808892 w 1302344"/>
              <a:gd name="connsiteY4" fmla="*/ 941464 h 1882928"/>
              <a:gd name="connsiteX5" fmla="*/ 1278799 w 1302344"/>
              <a:gd name="connsiteY5" fmla="*/ 1769298 h 1882928"/>
              <a:gd name="connsiteX6" fmla="*/ 1302344 w 1302344"/>
              <a:gd name="connsiteY6" fmla="*/ 1781191 h 1882928"/>
              <a:gd name="connsiteX7" fmla="*/ 1247400 w 1302344"/>
              <a:gd name="connsiteY7" fmla="*/ 1808943 h 1882928"/>
              <a:gd name="connsiteX8" fmla="*/ 897898 w 1302344"/>
              <a:gd name="connsiteY8" fmla="*/ 1882928 h 1882928"/>
              <a:gd name="connsiteX9" fmla="*/ 0 w 1302344"/>
              <a:gd name="connsiteY9" fmla="*/ 941464 h 1882928"/>
              <a:gd name="connsiteX10" fmla="*/ 897898 w 1302344"/>
              <a:gd name="connsiteY10" fmla="*/ 0 h 188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2344" h="1882928">
                <a:moveTo>
                  <a:pt x="897898" y="0"/>
                </a:moveTo>
                <a:cubicBezTo>
                  <a:pt x="1021872" y="0"/>
                  <a:pt x="1139977" y="26344"/>
                  <a:pt x="1247400" y="73985"/>
                </a:cubicBezTo>
                <a:lnTo>
                  <a:pt x="1302344" y="101737"/>
                </a:lnTo>
                <a:lnTo>
                  <a:pt x="1278799" y="113630"/>
                </a:lnTo>
                <a:cubicBezTo>
                  <a:pt x="998901" y="273057"/>
                  <a:pt x="808892" y="583994"/>
                  <a:pt x="808892" y="941464"/>
                </a:cubicBezTo>
                <a:cubicBezTo>
                  <a:pt x="808892" y="1298934"/>
                  <a:pt x="998901" y="1609872"/>
                  <a:pt x="1278799" y="1769298"/>
                </a:cubicBezTo>
                <a:lnTo>
                  <a:pt x="1302344" y="1781191"/>
                </a:lnTo>
                <a:lnTo>
                  <a:pt x="1247400" y="1808943"/>
                </a:lnTo>
                <a:cubicBezTo>
                  <a:pt x="1139977" y="1856584"/>
                  <a:pt x="1021872" y="1882928"/>
                  <a:pt x="897898" y="1882928"/>
                </a:cubicBezTo>
                <a:cubicBezTo>
                  <a:pt x="402003" y="1882928"/>
                  <a:pt x="0" y="1461420"/>
                  <a:pt x="0" y="941464"/>
                </a:cubicBezTo>
                <a:cubicBezTo>
                  <a:pt x="0" y="421508"/>
                  <a:pt x="402003" y="0"/>
                  <a:pt x="89789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20" name="Forma libre: forma 19">
            <a:extLst>
              <a:ext uri="{FF2B5EF4-FFF2-40B4-BE49-F238E27FC236}">
                <a16:creationId xmlns:a16="http://schemas.microsoft.com/office/drawing/2014/main" id="{5BE42524-578E-41AA-84AE-4E499DFAB95C}"/>
              </a:ext>
            </a:extLst>
          </p:cNvPr>
          <p:cNvSpPr/>
          <p:nvPr/>
        </p:nvSpPr>
        <p:spPr>
          <a:xfrm>
            <a:off x="5333676" y="673940"/>
            <a:ext cx="1302344" cy="1882928"/>
          </a:xfrm>
          <a:custGeom>
            <a:avLst/>
            <a:gdLst>
              <a:gd name="connsiteX0" fmla="*/ 404446 w 1302344"/>
              <a:gd name="connsiteY0" fmla="*/ 0 h 1882928"/>
              <a:gd name="connsiteX1" fmla="*/ 1302344 w 1302344"/>
              <a:gd name="connsiteY1" fmla="*/ 941464 h 1882928"/>
              <a:gd name="connsiteX2" fmla="*/ 404446 w 1302344"/>
              <a:gd name="connsiteY2" fmla="*/ 1882928 h 1882928"/>
              <a:gd name="connsiteX3" fmla="*/ 54944 w 1302344"/>
              <a:gd name="connsiteY3" fmla="*/ 1808943 h 1882928"/>
              <a:gd name="connsiteX4" fmla="*/ 0 w 1302344"/>
              <a:gd name="connsiteY4" fmla="*/ 1781191 h 1882928"/>
              <a:gd name="connsiteX5" fmla="*/ 23545 w 1302344"/>
              <a:gd name="connsiteY5" fmla="*/ 1769298 h 1882928"/>
              <a:gd name="connsiteX6" fmla="*/ 493452 w 1302344"/>
              <a:gd name="connsiteY6" fmla="*/ 941464 h 1882928"/>
              <a:gd name="connsiteX7" fmla="*/ 23545 w 1302344"/>
              <a:gd name="connsiteY7" fmla="*/ 113630 h 1882928"/>
              <a:gd name="connsiteX8" fmla="*/ 0 w 1302344"/>
              <a:gd name="connsiteY8" fmla="*/ 101737 h 1882928"/>
              <a:gd name="connsiteX9" fmla="*/ 54944 w 1302344"/>
              <a:gd name="connsiteY9" fmla="*/ 73985 h 1882928"/>
              <a:gd name="connsiteX10" fmla="*/ 404446 w 1302344"/>
              <a:gd name="connsiteY10" fmla="*/ 0 h 188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2344" h="1882928">
                <a:moveTo>
                  <a:pt x="404446" y="0"/>
                </a:moveTo>
                <a:cubicBezTo>
                  <a:pt x="900341" y="0"/>
                  <a:pt x="1302344" y="421508"/>
                  <a:pt x="1302344" y="941464"/>
                </a:cubicBezTo>
                <a:cubicBezTo>
                  <a:pt x="1302344" y="1461420"/>
                  <a:pt x="900341" y="1882928"/>
                  <a:pt x="404446" y="1882928"/>
                </a:cubicBezTo>
                <a:cubicBezTo>
                  <a:pt x="280472" y="1882928"/>
                  <a:pt x="162367" y="1856584"/>
                  <a:pt x="54944" y="1808943"/>
                </a:cubicBezTo>
                <a:lnTo>
                  <a:pt x="0" y="1781191"/>
                </a:lnTo>
                <a:lnTo>
                  <a:pt x="23545" y="1769298"/>
                </a:lnTo>
                <a:cubicBezTo>
                  <a:pt x="303443" y="1609872"/>
                  <a:pt x="493452" y="1298934"/>
                  <a:pt x="493452" y="941464"/>
                </a:cubicBezTo>
                <a:cubicBezTo>
                  <a:pt x="493452" y="583994"/>
                  <a:pt x="303443" y="273057"/>
                  <a:pt x="23545" y="113630"/>
                </a:cubicBezTo>
                <a:lnTo>
                  <a:pt x="0" y="101737"/>
                </a:lnTo>
                <a:lnTo>
                  <a:pt x="54944" y="73985"/>
                </a:lnTo>
                <a:cubicBezTo>
                  <a:pt x="162367" y="26344"/>
                  <a:pt x="280472" y="0"/>
                  <a:pt x="4044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23" name="Elipse 22">
            <a:extLst>
              <a:ext uri="{FF2B5EF4-FFF2-40B4-BE49-F238E27FC236}">
                <a16:creationId xmlns:a16="http://schemas.microsoft.com/office/drawing/2014/main" id="{31EB3E47-2DB7-485D-8CB9-B089854907E2}"/>
              </a:ext>
            </a:extLst>
          </p:cNvPr>
          <p:cNvSpPr/>
          <p:nvPr/>
        </p:nvSpPr>
        <p:spPr>
          <a:xfrm>
            <a:off x="6608120" y="2373988"/>
            <a:ext cx="1795795" cy="1882928"/>
          </a:xfrm>
          <a:prstGeom prst="ellipse">
            <a:avLst/>
          </a:prstGeom>
          <a:gradFill flip="none" rotWithShape="1">
            <a:gsLst>
              <a:gs pos="0">
                <a:srgbClr val="FFCA08"/>
              </a:gs>
              <a:gs pos="100000">
                <a:srgbClr val="F8931D"/>
              </a:gs>
              <a:gs pos="100000">
                <a:schemeClr val="accent1">
                  <a:lumMod val="45000"/>
                  <a:lumOff val="55000"/>
                </a:schemeClr>
              </a:gs>
              <a:gs pos="100000">
                <a:srgbClr val="F8931D"/>
              </a:gs>
            </a:gsLst>
            <a:lin ang="54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1C76333A-D747-4D64-9405-0BF67AEAD510}"/>
              </a:ext>
            </a:extLst>
          </p:cNvPr>
          <p:cNvSpPr/>
          <p:nvPr/>
        </p:nvSpPr>
        <p:spPr>
          <a:xfrm>
            <a:off x="619717" y="2131552"/>
            <a:ext cx="1795795" cy="1882928"/>
          </a:xfrm>
          <a:prstGeom prst="ellipse">
            <a:avLst/>
          </a:prstGeom>
          <a:solidFill>
            <a:srgbClr val="FFCA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AAC4700C-D36C-4918-80C5-F868B91E3B19}"/>
              </a:ext>
            </a:extLst>
          </p:cNvPr>
          <p:cNvSpPr/>
          <p:nvPr/>
        </p:nvSpPr>
        <p:spPr>
          <a:xfrm>
            <a:off x="2550977" y="2131552"/>
            <a:ext cx="1795795" cy="1882928"/>
          </a:xfrm>
          <a:prstGeom prst="ellipse">
            <a:avLst/>
          </a:prstGeom>
          <a:solidFill>
            <a:srgbClr val="F8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descr="Atrás con relleno sólido">
            <a:extLst>
              <a:ext uri="{FF2B5EF4-FFF2-40B4-BE49-F238E27FC236}">
                <a16:creationId xmlns:a16="http://schemas.microsoft.com/office/drawing/2014/main" id="{A66598DA-8BBB-445B-9A1B-E23D74317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737066">
            <a:off x="2495074" y="1183875"/>
            <a:ext cx="1451156" cy="914400"/>
          </a:xfrm>
          <a:prstGeom prst="rect">
            <a:avLst/>
          </a:prstGeom>
        </p:spPr>
      </p:pic>
      <p:pic>
        <p:nvPicPr>
          <p:cNvPr id="32" name="Gráfico 31" descr="Atrás con relleno sólido">
            <a:extLst>
              <a:ext uri="{FF2B5EF4-FFF2-40B4-BE49-F238E27FC236}">
                <a16:creationId xmlns:a16="http://schemas.microsoft.com/office/drawing/2014/main" id="{A34DD0B2-3254-466F-9DB8-AB9F4F6333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796112">
            <a:off x="6639239" y="1355798"/>
            <a:ext cx="1451156" cy="914400"/>
          </a:xfrm>
          <a:prstGeom prst="rect">
            <a:avLst/>
          </a:prstGeom>
        </p:spPr>
      </p:pic>
      <p:sp>
        <p:nvSpPr>
          <p:cNvPr id="33" name="Google Shape;106;p15">
            <a:extLst>
              <a:ext uri="{FF2B5EF4-FFF2-40B4-BE49-F238E27FC236}">
                <a16:creationId xmlns:a16="http://schemas.microsoft.com/office/drawing/2014/main" id="{F99503B6-AF74-451E-A9A9-4D150BDD7978}"/>
              </a:ext>
            </a:extLst>
          </p:cNvPr>
          <p:cNvSpPr txBox="1">
            <a:spLocks/>
          </p:cNvSpPr>
          <p:nvPr/>
        </p:nvSpPr>
        <p:spPr>
          <a:xfrm>
            <a:off x="4626928" y="2549573"/>
            <a:ext cx="1413496" cy="370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1pPr>
            <a:lvl2pPr marL="914400" marR="0" lvl="1" indent="-355600" algn="l" rtl="0">
              <a:lnSpc>
                <a:spcPct val="115000"/>
              </a:lnSpc>
              <a:spcBef>
                <a:spcPts val="80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2pPr>
            <a:lvl3pPr marL="1371600" marR="0" lvl="2" indent="-355600" algn="l" rtl="0">
              <a:lnSpc>
                <a:spcPct val="115000"/>
              </a:lnSpc>
              <a:spcBef>
                <a:spcPts val="80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3pPr>
            <a:lvl4pPr marL="1828800" marR="0" lvl="3"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4pPr>
            <a:lvl5pPr marL="2286000" marR="0" lvl="4"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5pPr>
            <a:lvl6pPr marL="2743200" marR="0" lvl="5"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6pPr>
            <a:lvl7pPr marL="3200400" marR="0" lvl="6"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7pPr>
            <a:lvl8pPr marL="3657600" marR="0" lvl="7"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8pPr>
            <a:lvl9pPr marL="4114800" marR="0" lvl="8" indent="-355600" algn="l" rtl="0">
              <a:lnSpc>
                <a:spcPct val="115000"/>
              </a:lnSpc>
              <a:spcBef>
                <a:spcPts val="800"/>
              </a:spcBef>
              <a:spcAft>
                <a:spcPts val="80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9pPr>
          </a:lstStyle>
          <a:p>
            <a:pPr marL="0" indent="0" algn="ctr">
              <a:spcAft>
                <a:spcPts val="800"/>
              </a:spcAft>
              <a:buFont typeface="Red Hat Text"/>
              <a:buNone/>
            </a:pPr>
            <a:r>
              <a:rPr lang="es-ES" dirty="0"/>
              <a:t>unión</a:t>
            </a:r>
          </a:p>
        </p:txBody>
      </p:sp>
      <p:sp>
        <p:nvSpPr>
          <p:cNvPr id="34" name="Google Shape;106;p15">
            <a:extLst>
              <a:ext uri="{FF2B5EF4-FFF2-40B4-BE49-F238E27FC236}">
                <a16:creationId xmlns:a16="http://schemas.microsoft.com/office/drawing/2014/main" id="{F4CA1923-E1DA-454E-9A79-DECF96148F06}"/>
              </a:ext>
            </a:extLst>
          </p:cNvPr>
          <p:cNvSpPr txBox="1">
            <a:spLocks/>
          </p:cNvSpPr>
          <p:nvPr/>
        </p:nvSpPr>
        <p:spPr>
          <a:xfrm>
            <a:off x="6687339" y="4234440"/>
            <a:ext cx="1637355" cy="370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1pPr>
            <a:lvl2pPr marL="914400" marR="0" lvl="1" indent="-355600" algn="l" rtl="0">
              <a:lnSpc>
                <a:spcPct val="115000"/>
              </a:lnSpc>
              <a:spcBef>
                <a:spcPts val="80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2pPr>
            <a:lvl3pPr marL="1371600" marR="0" lvl="2" indent="-355600" algn="l" rtl="0">
              <a:lnSpc>
                <a:spcPct val="115000"/>
              </a:lnSpc>
              <a:spcBef>
                <a:spcPts val="80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3pPr>
            <a:lvl4pPr marL="1828800" marR="0" lvl="3"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4pPr>
            <a:lvl5pPr marL="2286000" marR="0" lvl="4"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5pPr>
            <a:lvl6pPr marL="2743200" marR="0" lvl="5"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6pPr>
            <a:lvl7pPr marL="3200400" marR="0" lvl="6"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7pPr>
            <a:lvl8pPr marL="3657600" marR="0" lvl="7"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8pPr>
            <a:lvl9pPr marL="4114800" marR="0" lvl="8" indent="-355600" algn="l" rtl="0">
              <a:lnSpc>
                <a:spcPct val="115000"/>
              </a:lnSpc>
              <a:spcBef>
                <a:spcPts val="800"/>
              </a:spcBef>
              <a:spcAft>
                <a:spcPts val="80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9pPr>
          </a:lstStyle>
          <a:p>
            <a:pPr marL="0" indent="0" algn="ctr">
              <a:spcAft>
                <a:spcPts val="800"/>
              </a:spcAft>
              <a:buFont typeface="Red Hat Text"/>
              <a:buNone/>
            </a:pPr>
            <a:r>
              <a:rPr lang="es-ES" dirty="0"/>
              <a:t>comunión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1028" name="Picture 4" descr="Sol GIF - Find on GIFER">
            <a:extLst>
              <a:ext uri="{FF2B5EF4-FFF2-40B4-BE49-F238E27FC236}">
                <a16:creationId xmlns:a16="http://schemas.microsoft.com/office/drawing/2014/main" id="{032A8C4A-CBD6-4182-AB0E-A5DF6A491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289" y="745878"/>
            <a:ext cx="3651738" cy="3651738"/>
          </a:xfrm>
          <a:prstGeom prst="rect">
            <a:avLst/>
          </a:prstGeom>
          <a:noFill/>
          <a:extLst>
            <a:ext uri="{909E8E84-426E-40DD-AFC4-6F175D3DCCD1}">
              <a14:hiddenFill xmlns:a14="http://schemas.microsoft.com/office/drawing/2010/main">
                <a:solidFill>
                  <a:srgbClr val="FFFFFF"/>
                </a:solidFill>
              </a14:hiddenFill>
            </a:ext>
          </a:extLst>
        </p:spPr>
      </p:pic>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txBox="1">
            <a:spLocks noGrp="1"/>
          </p:cNvSpPr>
          <p:nvPr>
            <p:ph type="ctrTitle" idx="4294967295"/>
          </p:nvPr>
        </p:nvSpPr>
        <p:spPr>
          <a:xfrm>
            <a:off x="1520419" y="2921166"/>
            <a:ext cx="4621146"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sz="7200" dirty="0"/>
              <a:t>Amor</a:t>
            </a:r>
            <a:endParaRPr sz="7200" dirty="0"/>
          </a:p>
        </p:txBody>
      </p:sp>
      <p:sp>
        <p:nvSpPr>
          <p:cNvPr id="7" name="Google Shape;207;p22">
            <a:extLst>
              <a:ext uri="{FF2B5EF4-FFF2-40B4-BE49-F238E27FC236}">
                <a16:creationId xmlns:a16="http://schemas.microsoft.com/office/drawing/2014/main" id="{C5288F30-545D-4AEF-9838-5F7F9E335821}"/>
              </a:ext>
            </a:extLst>
          </p:cNvPr>
          <p:cNvSpPr txBox="1">
            <a:spLocks/>
          </p:cNvSpPr>
          <p:nvPr/>
        </p:nvSpPr>
        <p:spPr>
          <a:xfrm>
            <a:off x="1520419" y="3764316"/>
            <a:ext cx="2899180" cy="633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1pPr>
            <a:lvl2pPr marR="0" lvl="1"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2pPr>
            <a:lvl3pPr marR="0" lvl="2"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3pPr>
            <a:lvl4pPr marR="0" lvl="3"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4pPr>
            <a:lvl5pPr marR="0" lvl="4"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5pPr>
            <a:lvl6pPr marR="0" lvl="5"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6pPr>
            <a:lvl7pPr marR="0" lvl="6"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7pPr>
            <a:lvl8pPr marR="0" lvl="7"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8pPr>
            <a:lvl9pPr marR="0" lvl="8"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9pPr>
          </a:lstStyle>
          <a:p>
            <a:r>
              <a:rPr lang="es-ES" dirty="0">
                <a:solidFill>
                  <a:srgbClr val="EC7016"/>
                </a:solidFill>
              </a:rPr>
              <a:t>sencillo y claro</a:t>
            </a:r>
            <a:endParaRPr lang="es-ES" sz="2100" dirty="0">
              <a:solidFill>
                <a:srgbClr val="EC701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uego artificial, Juegos pirotecnicos navidad para edicion de video en  canal alfa sin fondo on Make a GIF">
            <a:extLst>
              <a:ext uri="{FF2B5EF4-FFF2-40B4-BE49-F238E27FC236}">
                <a16:creationId xmlns:a16="http://schemas.microsoft.com/office/drawing/2014/main" id="{C0D6948E-87C1-4DEF-BB08-CB778F73A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071" y="599527"/>
            <a:ext cx="6978810" cy="3925581"/>
          </a:xfrm>
          <a:prstGeom prst="rect">
            <a:avLst/>
          </a:prstGeom>
          <a:noFill/>
          <a:extLst>
            <a:ext uri="{909E8E84-426E-40DD-AFC4-6F175D3DCCD1}">
              <a14:hiddenFill xmlns:a14="http://schemas.microsoft.com/office/drawing/2010/main">
                <a:solidFill>
                  <a:srgbClr val="FFFFFF"/>
                </a:solidFill>
              </a14:hiddenFill>
            </a:ext>
          </a:extLst>
        </p:spPr>
      </p:pic>
      <p:sp>
        <p:nvSpPr>
          <p:cNvPr id="96" name="Google Shape;96;p14"/>
          <p:cNvSpPr txBox="1">
            <a:spLocks noGrp="1"/>
          </p:cNvSpPr>
          <p:nvPr>
            <p:ph type="ctrTitle" idx="4294967295"/>
          </p:nvPr>
        </p:nvSpPr>
        <p:spPr>
          <a:xfrm>
            <a:off x="1590758" y="3597131"/>
            <a:ext cx="5314134"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sz="7200" dirty="0"/>
              <a:t>Artificiales?</a:t>
            </a:r>
            <a:endParaRPr sz="7200" dirty="0"/>
          </a:p>
        </p:txBody>
      </p:sp>
      <p:sp>
        <p:nvSpPr>
          <p:cNvPr id="7" name="Google Shape;207;p22">
            <a:extLst>
              <a:ext uri="{FF2B5EF4-FFF2-40B4-BE49-F238E27FC236}">
                <a16:creationId xmlns:a16="http://schemas.microsoft.com/office/drawing/2014/main" id="{C5288F30-545D-4AEF-9838-5F7F9E335821}"/>
              </a:ext>
            </a:extLst>
          </p:cNvPr>
          <p:cNvSpPr txBox="1">
            <a:spLocks/>
          </p:cNvSpPr>
          <p:nvPr/>
        </p:nvSpPr>
        <p:spPr>
          <a:xfrm>
            <a:off x="1590758" y="3160484"/>
            <a:ext cx="1665646" cy="633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1pPr>
            <a:lvl2pPr marR="0" lvl="1"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2pPr>
            <a:lvl3pPr marR="0" lvl="2"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3pPr>
            <a:lvl4pPr marR="0" lvl="3"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4pPr>
            <a:lvl5pPr marR="0" lvl="4"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5pPr>
            <a:lvl6pPr marR="0" lvl="5"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6pPr>
            <a:lvl7pPr marR="0" lvl="6"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7pPr>
            <a:lvl8pPr marR="0" lvl="7"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8pPr>
            <a:lvl9pPr marR="0" lvl="8"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9pPr>
          </a:lstStyle>
          <a:p>
            <a:r>
              <a:rPr lang="es-ES" dirty="0">
                <a:solidFill>
                  <a:srgbClr val="EC7016"/>
                </a:solidFill>
              </a:rPr>
              <a:t>¿fuegos</a:t>
            </a:r>
            <a:endParaRPr lang="es-ES" sz="2100" dirty="0">
              <a:solidFill>
                <a:srgbClr val="EC7016"/>
              </a:solidFill>
            </a:endParaRPr>
          </a:p>
        </p:txBody>
      </p:sp>
    </p:spTree>
    <p:extLst>
      <p:ext uri="{BB962C8B-B14F-4D97-AF65-F5344CB8AC3E}">
        <p14:creationId xmlns:p14="http://schemas.microsoft.com/office/powerpoint/2010/main" val="1832431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txBox="1">
            <a:spLocks noGrp="1"/>
          </p:cNvSpPr>
          <p:nvPr>
            <p:ph type="ctrTitle" idx="4294967295"/>
          </p:nvPr>
        </p:nvSpPr>
        <p:spPr>
          <a:xfrm>
            <a:off x="1070623" y="3597131"/>
            <a:ext cx="7549202"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sz="6000" b="0" dirty="0"/>
              <a:t>continuar </a:t>
            </a:r>
            <a:r>
              <a:rPr lang="es-ES" sz="6000" dirty="0"/>
              <a:t>amando</a:t>
            </a:r>
            <a:r>
              <a:rPr lang="es-ES" sz="6000" b="0" dirty="0"/>
              <a:t>?</a:t>
            </a:r>
            <a:endParaRPr sz="6000" b="0" dirty="0"/>
          </a:p>
        </p:txBody>
      </p:sp>
      <p:sp>
        <p:nvSpPr>
          <p:cNvPr id="7" name="Google Shape;207;p22">
            <a:extLst>
              <a:ext uri="{FF2B5EF4-FFF2-40B4-BE49-F238E27FC236}">
                <a16:creationId xmlns:a16="http://schemas.microsoft.com/office/drawing/2014/main" id="{C5288F30-545D-4AEF-9838-5F7F9E335821}"/>
              </a:ext>
            </a:extLst>
          </p:cNvPr>
          <p:cNvSpPr txBox="1">
            <a:spLocks/>
          </p:cNvSpPr>
          <p:nvPr/>
        </p:nvSpPr>
        <p:spPr>
          <a:xfrm>
            <a:off x="1199392" y="3411882"/>
            <a:ext cx="2185781" cy="633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1pPr>
            <a:lvl2pPr marR="0" lvl="1"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2pPr>
            <a:lvl3pPr marR="0" lvl="2"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3pPr>
            <a:lvl4pPr marR="0" lvl="3"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4pPr>
            <a:lvl5pPr marR="0" lvl="4"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5pPr>
            <a:lvl6pPr marR="0" lvl="5"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6pPr>
            <a:lvl7pPr marR="0" lvl="6"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7pPr>
            <a:lvl8pPr marR="0" lvl="7"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8pPr>
            <a:lvl9pPr marR="0" lvl="8"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9pPr>
          </a:lstStyle>
          <a:p>
            <a:r>
              <a:rPr lang="es-ES" dirty="0">
                <a:solidFill>
                  <a:srgbClr val="EC7016"/>
                </a:solidFill>
              </a:rPr>
              <a:t>¿es posible</a:t>
            </a:r>
            <a:endParaRPr lang="es-ES" sz="2100" dirty="0">
              <a:solidFill>
                <a:srgbClr val="EC7016"/>
              </a:solidFill>
            </a:endParaRPr>
          </a:p>
        </p:txBody>
      </p:sp>
      <p:pic>
        <p:nvPicPr>
          <p:cNvPr id="5122" name="Picture 2" descr="Los símbolos más utilizados en el embalaje - RAJA®">
            <a:extLst>
              <a:ext uri="{FF2B5EF4-FFF2-40B4-BE49-F238E27FC236}">
                <a16:creationId xmlns:a16="http://schemas.microsoft.com/office/drawing/2014/main" id="{9C95EF73-BC32-4A1D-8443-7F98B34A4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9273" y="1136465"/>
            <a:ext cx="4647923" cy="246066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6;p15">
            <a:extLst>
              <a:ext uri="{FF2B5EF4-FFF2-40B4-BE49-F238E27FC236}">
                <a16:creationId xmlns:a16="http://schemas.microsoft.com/office/drawing/2014/main" id="{836AB756-4BC8-4ED1-BE11-9E5BADBDC743}"/>
              </a:ext>
            </a:extLst>
          </p:cNvPr>
          <p:cNvSpPr txBox="1">
            <a:spLocks/>
          </p:cNvSpPr>
          <p:nvPr/>
        </p:nvSpPr>
        <p:spPr>
          <a:xfrm>
            <a:off x="1070622" y="1361119"/>
            <a:ext cx="2705917" cy="3705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1pPr>
            <a:lvl2pPr marL="914400" marR="0" lvl="1" indent="-355600" algn="l" rtl="0">
              <a:lnSpc>
                <a:spcPct val="115000"/>
              </a:lnSpc>
              <a:spcBef>
                <a:spcPts val="80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2pPr>
            <a:lvl3pPr marL="1371600" marR="0" lvl="2" indent="-355600" algn="l" rtl="0">
              <a:lnSpc>
                <a:spcPct val="115000"/>
              </a:lnSpc>
              <a:spcBef>
                <a:spcPts val="80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3pPr>
            <a:lvl4pPr marL="1828800" marR="0" lvl="3"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4pPr>
            <a:lvl5pPr marL="2286000" marR="0" lvl="4"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5pPr>
            <a:lvl6pPr marL="2743200" marR="0" lvl="5"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6pPr>
            <a:lvl7pPr marL="3200400" marR="0" lvl="6"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7pPr>
            <a:lvl8pPr marL="3657600" marR="0" lvl="7"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8pPr>
            <a:lvl9pPr marL="4114800" marR="0" lvl="8" indent="-355600" algn="l" rtl="0">
              <a:lnSpc>
                <a:spcPct val="115000"/>
              </a:lnSpc>
              <a:spcBef>
                <a:spcPts val="800"/>
              </a:spcBef>
              <a:spcAft>
                <a:spcPts val="80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9pPr>
          </a:lstStyle>
          <a:p>
            <a:pPr marL="0" indent="0">
              <a:spcAft>
                <a:spcPts val="800"/>
              </a:spcAft>
              <a:buFont typeface="Red Hat Text"/>
              <a:buNone/>
            </a:pPr>
            <a:r>
              <a:rPr lang="es-ES" dirty="0"/>
              <a:t>Se asoman los </a:t>
            </a:r>
            <a:r>
              <a:rPr lang="es-ES" b="1" dirty="0"/>
              <a:t>problemas</a:t>
            </a:r>
            <a:r>
              <a:rPr lang="es-ES" dirty="0"/>
              <a:t>: </a:t>
            </a:r>
          </a:p>
          <a:p>
            <a:pPr marL="0" indent="0" algn="just">
              <a:spcAft>
                <a:spcPts val="800"/>
              </a:spcAft>
              <a:buFont typeface="Red Hat Text"/>
              <a:buNone/>
            </a:pPr>
            <a:r>
              <a:rPr lang="es-ES" dirty="0"/>
              <a:t>se aprende a conocer la </a:t>
            </a:r>
            <a:r>
              <a:rPr lang="es-ES" b="1" dirty="0"/>
              <a:t>fragilidad</a:t>
            </a:r>
            <a:r>
              <a:rPr lang="es-ES" dirty="0"/>
              <a:t> propia y de la persona amada.</a:t>
            </a:r>
          </a:p>
        </p:txBody>
      </p:sp>
    </p:spTree>
    <p:extLst>
      <p:ext uri="{BB962C8B-B14F-4D97-AF65-F5344CB8AC3E}">
        <p14:creationId xmlns:p14="http://schemas.microsoft.com/office/powerpoint/2010/main" val="4047846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idx="4294967295"/>
          </p:nvPr>
        </p:nvSpPr>
        <p:spPr>
          <a:xfrm>
            <a:off x="845443" y="2854546"/>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sz="7200" dirty="0"/>
              <a:t>promesa</a:t>
            </a:r>
            <a:endParaRPr sz="7200" dirty="0"/>
          </a:p>
        </p:txBody>
      </p:sp>
      <p:sp>
        <p:nvSpPr>
          <p:cNvPr id="97" name="Google Shape;97;p14"/>
          <p:cNvSpPr txBox="1">
            <a:spLocks noGrp="1"/>
          </p:cNvSpPr>
          <p:nvPr>
            <p:ph type="subTitle" idx="4294967295"/>
          </p:nvPr>
        </p:nvSpPr>
        <p:spPr>
          <a:xfrm>
            <a:off x="845443" y="3763658"/>
            <a:ext cx="6004469" cy="73800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ES" sz="1800" b="1" dirty="0"/>
              <a:t>¿Qué podemos decir de esa promesa tan grandiosa del amor,  que parecía tan rica en posibilidades?</a:t>
            </a:r>
            <a:endParaRPr sz="1800" b="1" dirty="0"/>
          </a:p>
          <a:p>
            <a:pPr marL="0" lvl="0" indent="0" algn="ctr" rtl="0">
              <a:spcBef>
                <a:spcPts val="800"/>
              </a:spcBef>
              <a:spcAft>
                <a:spcPts val="0"/>
              </a:spcAft>
              <a:buClr>
                <a:schemeClr val="dk1"/>
              </a:buClr>
              <a:buSzPts val="1100"/>
              <a:buNone/>
            </a:pPr>
            <a:endParaRPr lang="es-ES" sz="1100" b="1" dirty="0"/>
          </a:p>
          <a:p>
            <a:pPr marL="0" lvl="0" indent="0" algn="l" rtl="0">
              <a:spcBef>
                <a:spcPts val="800"/>
              </a:spcBef>
              <a:spcAft>
                <a:spcPts val="0"/>
              </a:spcAft>
              <a:buClr>
                <a:schemeClr val="dk1"/>
              </a:buClr>
              <a:buSzPts val="1100"/>
              <a:buNone/>
            </a:pPr>
            <a:endParaRPr sz="1800" dirty="0"/>
          </a:p>
        </p:txBody>
      </p:sp>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6" name="Picture 2" descr="Catholic.net - Toda esperanza nace de alguna promesa">
            <a:extLst>
              <a:ext uri="{FF2B5EF4-FFF2-40B4-BE49-F238E27FC236}">
                <a16:creationId xmlns:a16="http://schemas.microsoft.com/office/drawing/2014/main" id="{0EBD2C0E-5091-42A6-AB6E-4CD8932C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954" y="559777"/>
            <a:ext cx="3081785" cy="3227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817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2"/>
          <p:cNvSpPr txBox="1">
            <a:spLocks noGrp="1"/>
          </p:cNvSpPr>
          <p:nvPr>
            <p:ph type="title" idx="4294967295"/>
          </p:nvPr>
        </p:nvSpPr>
        <p:spPr>
          <a:xfrm>
            <a:off x="662881" y="1094542"/>
            <a:ext cx="3367446"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sz="2100" dirty="0">
                <a:solidFill>
                  <a:schemeClr val="lt1"/>
                </a:solidFill>
              </a:rPr>
              <a:t>un corazón herido</a:t>
            </a:r>
            <a:br>
              <a:rPr lang="es-ES" sz="2100" b="0" dirty="0">
                <a:solidFill>
                  <a:schemeClr val="lt1"/>
                </a:solidFill>
              </a:rPr>
            </a:br>
            <a:r>
              <a:rPr lang="es-ES" sz="2100" b="0" dirty="0">
                <a:solidFill>
                  <a:schemeClr val="lt1"/>
                </a:solidFill>
              </a:rPr>
              <a:t>se abre una grieta</a:t>
            </a:r>
            <a:br>
              <a:rPr lang="es-ES" sz="2100" b="0" dirty="0">
                <a:solidFill>
                  <a:schemeClr val="lt1"/>
                </a:solidFill>
              </a:rPr>
            </a:br>
            <a:r>
              <a:rPr lang="es-ES" sz="2100" b="0" dirty="0">
                <a:solidFill>
                  <a:schemeClr val="lt1"/>
                </a:solidFill>
              </a:rPr>
              <a:t>que se ramifica por</a:t>
            </a:r>
            <a:br>
              <a:rPr lang="es-ES" sz="2100" b="0" dirty="0">
                <a:solidFill>
                  <a:schemeClr val="lt1"/>
                </a:solidFill>
              </a:rPr>
            </a:br>
            <a:r>
              <a:rPr lang="es-ES" sz="2100" b="0" dirty="0">
                <a:solidFill>
                  <a:schemeClr val="lt1"/>
                </a:solidFill>
              </a:rPr>
              <a:t>los distintos ámbitos de nuestra vida.</a:t>
            </a:r>
            <a:endParaRPr sz="2100" dirty="0">
              <a:solidFill>
                <a:schemeClr val="lt1"/>
              </a:solidFill>
            </a:endParaRPr>
          </a:p>
        </p:txBody>
      </p:sp>
      <p:sp>
        <p:nvSpPr>
          <p:cNvPr id="208" name="Google Shape;208;p2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26</a:t>
            </a:fld>
            <a:endParaRPr>
              <a:solidFill>
                <a:schemeClr val="lt1"/>
              </a:solidFill>
            </a:endParaRPr>
          </a:p>
        </p:txBody>
      </p:sp>
      <p:grpSp>
        <p:nvGrpSpPr>
          <p:cNvPr id="209" name="Google Shape;209;p22"/>
          <p:cNvGrpSpPr/>
          <p:nvPr/>
        </p:nvGrpSpPr>
        <p:grpSpPr>
          <a:xfrm>
            <a:off x="593243" y="2466786"/>
            <a:ext cx="252209" cy="209937"/>
            <a:chOff x="881143" y="2782888"/>
            <a:chExt cx="300070" cy="249776"/>
          </a:xfrm>
        </p:grpSpPr>
        <p:sp>
          <p:nvSpPr>
            <p:cNvPr id="210" name="Google Shape;210;p22"/>
            <p:cNvSpPr/>
            <p:nvPr/>
          </p:nvSpPr>
          <p:spPr>
            <a:xfrm>
              <a:off x="881143" y="2782888"/>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982954" y="2826161"/>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964000" y="2869028"/>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986254" y="2891282"/>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1111960" y="2859144"/>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Elipse 10">
            <a:extLst>
              <a:ext uri="{FF2B5EF4-FFF2-40B4-BE49-F238E27FC236}">
                <a16:creationId xmlns:a16="http://schemas.microsoft.com/office/drawing/2014/main" id="{4B668B91-8D74-4E7E-BC8B-0D4F2E25766A}"/>
              </a:ext>
            </a:extLst>
          </p:cNvPr>
          <p:cNvSpPr/>
          <p:nvPr/>
        </p:nvSpPr>
        <p:spPr>
          <a:xfrm>
            <a:off x="4279392" y="621759"/>
            <a:ext cx="3734379" cy="3915573"/>
          </a:xfrm>
          <a:prstGeom prst="ellipse">
            <a:avLst/>
          </a:prstGeom>
          <a:gradFill flip="none" rotWithShape="1">
            <a:gsLst>
              <a:gs pos="0">
                <a:srgbClr val="FFCA08"/>
              </a:gs>
              <a:gs pos="100000">
                <a:srgbClr val="F8931D"/>
              </a:gs>
              <a:gs pos="100000">
                <a:schemeClr val="accent1">
                  <a:lumMod val="45000"/>
                  <a:lumOff val="55000"/>
                </a:schemeClr>
              </a:gs>
              <a:gs pos="100000">
                <a:srgbClr val="F8931D"/>
              </a:gs>
            </a:gsLst>
            <a:lin ang="54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52" name="Picture 4" descr="Grieta, Terremoto, Grieta, Grieta PNG y PSD para Descargar Gratis | Pngtree">
            <a:extLst>
              <a:ext uri="{FF2B5EF4-FFF2-40B4-BE49-F238E27FC236}">
                <a16:creationId xmlns:a16="http://schemas.microsoft.com/office/drawing/2014/main" id="{C468EC58-0624-4A16-BE58-080E71C463C3}"/>
              </a:ext>
            </a:extLst>
          </p:cNvPr>
          <p:cNvPicPr>
            <a:picLocks noChangeAspect="1" noChangeArrowheads="1"/>
          </p:cNvPicPr>
          <p:nvPr/>
        </p:nvPicPr>
        <p:blipFill>
          <a:blip r:embed="rId3">
            <a:clrChange>
              <a:clrFrom>
                <a:srgbClr val="F5F5F5"/>
              </a:clrFrom>
              <a:clrTo>
                <a:srgbClr val="F5F5F5">
                  <a:alpha val="0"/>
                </a:srgbClr>
              </a:clrTo>
            </a:clrChange>
            <a:duotone>
              <a:prstClr val="black"/>
              <a:srgbClr val="F8931D">
                <a:tint val="45000"/>
                <a:satMod val="400000"/>
              </a:srgbClr>
            </a:duotone>
            <a:extLst>
              <a:ext uri="{BEBA8EAE-BF5A-486C-A8C5-ECC9F3942E4B}">
                <a14:imgProps xmlns:a14="http://schemas.microsoft.com/office/drawing/2010/main">
                  <a14:imgLayer r:embed="rId4">
                    <a14:imgEffect>
                      <a14:backgroundRemoval t="10000" b="90000" l="10000" r="90000">
                        <a14:foregroundMark x1="24844" y1="19688" x2="20000" y2="29219"/>
                        <a14:foregroundMark x1="21878" y1="32140" x2="22813" y2="33594"/>
                        <a14:foregroundMark x1="20000" y1="29219" x2="21779" y2="31987"/>
                        <a14:foregroundMark x1="31250" y1="37656" x2="42500" y2="43594"/>
                        <a14:foregroundMark x1="42500" y1="43594" x2="54375" y2="55625"/>
                        <a14:foregroundMark x1="54375" y1="55625" x2="53281" y2="57813"/>
                        <a14:foregroundMark x1="35000" y1="49063" x2="50938" y2="44844"/>
                        <a14:foregroundMark x1="50938" y1="44844" x2="47656" y2="49844"/>
                        <a14:foregroundMark x1="72500" y1="85625" x2="76406" y2="67813"/>
                        <a14:foregroundMark x1="76406" y1="67813" x2="84531" y2="60938"/>
                        <a14:foregroundMark x1="84531" y1="60938" x2="85313" y2="60938"/>
                        <a14:foregroundMark x1="65469" y1="84844" x2="60781" y2="71719"/>
                        <a14:foregroundMark x1="60781" y1="71719" x2="51406" y2="78438"/>
                        <a14:foregroundMark x1="51406" y1="78438" x2="52344" y2="82031"/>
                        <a14:foregroundMark x1="42813" y1="70938" x2="53125" y2="67813"/>
                        <a14:foregroundMark x1="40000" y1="65625" x2="49375" y2="67188"/>
                        <a14:foregroundMark x1="49375" y1="67188" x2="50000" y2="67500"/>
                        <a14:foregroundMark x1="62031" y1="61875" x2="58281" y2="54219"/>
                        <a14:foregroundMark x1="33594" y1="40000" x2="29531" y2="30156"/>
                        <a14:foregroundMark x1="29531" y1="30156" x2="31719" y2="21094"/>
                        <a14:foregroundMark x1="20156" y1="11563" x2="27656" y2="17500"/>
                        <a14:foregroundMark x1="29844" y1="18281" x2="35000" y2="26094"/>
                        <a14:foregroundMark x1="16875" y1="41719" x2="43438" y2="31094"/>
                        <a14:backgroundMark x1="16563" y1="39531" x2="21094" y2="34063"/>
                      </a14:backgroundRemoval>
                    </a14:imgEffect>
                  </a14:imgLayer>
                </a14:imgProps>
              </a:ext>
              <a:ext uri="{28A0092B-C50C-407E-A947-70E740481C1C}">
                <a14:useLocalDpi xmlns:a14="http://schemas.microsoft.com/office/drawing/2010/main" val="0"/>
              </a:ext>
            </a:extLst>
          </a:blip>
          <a:srcRect/>
          <a:stretch>
            <a:fillRect/>
          </a:stretch>
        </p:blipFill>
        <p:spPr bwMode="auto">
          <a:xfrm>
            <a:off x="4446559" y="585780"/>
            <a:ext cx="3400044" cy="34000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rieta, Terremoto, Grieta, Grieta PNG y PSD para Descargar Gratis | Pngtree">
            <a:extLst>
              <a:ext uri="{FF2B5EF4-FFF2-40B4-BE49-F238E27FC236}">
                <a16:creationId xmlns:a16="http://schemas.microsoft.com/office/drawing/2014/main" id="{4B9FE20B-1920-4826-9223-6B61108B9988}"/>
              </a:ext>
            </a:extLst>
          </p:cNvPr>
          <p:cNvPicPr>
            <a:picLocks noChangeAspect="1" noChangeArrowheads="1"/>
          </p:cNvPicPr>
          <p:nvPr/>
        </p:nvPicPr>
        <p:blipFill>
          <a:blip r:embed="rId3">
            <a:clrChange>
              <a:clrFrom>
                <a:srgbClr val="F5F5F5"/>
              </a:clrFrom>
              <a:clrTo>
                <a:srgbClr val="F5F5F5">
                  <a:alpha val="0"/>
                </a:srgbClr>
              </a:clrTo>
            </a:clrChange>
            <a:duotone>
              <a:prstClr val="black"/>
              <a:srgbClr val="F8931D">
                <a:tint val="45000"/>
                <a:satMod val="400000"/>
              </a:srgbClr>
            </a:duotone>
            <a:extLst>
              <a:ext uri="{BEBA8EAE-BF5A-486C-A8C5-ECC9F3942E4B}">
                <a14:imgProps xmlns:a14="http://schemas.microsoft.com/office/drawing/2010/main">
                  <a14:imgLayer r:embed="rId4">
                    <a14:imgEffect>
                      <a14:backgroundRemoval t="10000" b="90000" l="10000" r="90000">
                        <a14:foregroundMark x1="24844" y1="19688" x2="20000" y2="29219"/>
                        <a14:foregroundMark x1="21878" y1="32140" x2="22813" y2="33594"/>
                        <a14:foregroundMark x1="20000" y1="29219" x2="21779" y2="31987"/>
                        <a14:foregroundMark x1="31250" y1="37656" x2="42500" y2="43594"/>
                        <a14:foregroundMark x1="42500" y1="43594" x2="54375" y2="55625"/>
                        <a14:foregroundMark x1="54375" y1="55625" x2="53281" y2="57813"/>
                        <a14:foregroundMark x1="35000" y1="49063" x2="50938" y2="44844"/>
                        <a14:foregroundMark x1="50938" y1="44844" x2="47656" y2="49844"/>
                        <a14:foregroundMark x1="72500" y1="85625" x2="76406" y2="67813"/>
                        <a14:foregroundMark x1="76406" y1="67813" x2="84531" y2="60938"/>
                        <a14:foregroundMark x1="84531" y1="60938" x2="85313" y2="60938"/>
                        <a14:foregroundMark x1="65469" y1="84844" x2="60781" y2="71719"/>
                        <a14:foregroundMark x1="60781" y1="71719" x2="51406" y2="78438"/>
                        <a14:foregroundMark x1="51406" y1="78438" x2="52344" y2="82031"/>
                        <a14:foregroundMark x1="42813" y1="70938" x2="53125" y2="67813"/>
                        <a14:foregroundMark x1="40000" y1="65625" x2="49375" y2="67188"/>
                        <a14:foregroundMark x1="49375" y1="67188" x2="50000" y2="67500"/>
                        <a14:foregroundMark x1="62031" y1="61875" x2="58281" y2="54219"/>
                        <a14:foregroundMark x1="33594" y1="40000" x2="29531" y2="30156"/>
                        <a14:foregroundMark x1="29531" y1="30156" x2="31719" y2="21094"/>
                        <a14:foregroundMark x1="20156" y1="11563" x2="27656" y2="17500"/>
                        <a14:foregroundMark x1="29844" y1="18281" x2="35000" y2="26094"/>
                        <a14:foregroundMark x1="16875" y1="41719" x2="43438" y2="31094"/>
                        <a14:backgroundMark x1="16563" y1="39531" x2="21094" y2="34063"/>
                      </a14:backgroundRemoval>
                    </a14:imgEffect>
                  </a14:imgLayer>
                </a14:imgProps>
              </a:ext>
              <a:ext uri="{28A0092B-C50C-407E-A947-70E740481C1C}">
                <a14:useLocalDpi xmlns:a14="http://schemas.microsoft.com/office/drawing/2010/main" val="0"/>
              </a:ext>
            </a:extLst>
          </a:blip>
          <a:srcRect/>
          <a:stretch>
            <a:fillRect/>
          </a:stretch>
        </p:blipFill>
        <p:spPr bwMode="auto">
          <a:xfrm rot="17193858">
            <a:off x="4571560" y="1703363"/>
            <a:ext cx="2398852" cy="23988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Grieta, Terremoto, Grieta, Grieta PNG y PSD para Descargar Gratis | Pngtree">
            <a:extLst>
              <a:ext uri="{FF2B5EF4-FFF2-40B4-BE49-F238E27FC236}">
                <a16:creationId xmlns:a16="http://schemas.microsoft.com/office/drawing/2014/main" id="{2EAA8987-8B44-42F6-9363-D06EFC4765EC}"/>
              </a:ext>
            </a:extLst>
          </p:cNvPr>
          <p:cNvPicPr>
            <a:picLocks noChangeAspect="1" noChangeArrowheads="1"/>
          </p:cNvPicPr>
          <p:nvPr/>
        </p:nvPicPr>
        <p:blipFill>
          <a:blip r:embed="rId3">
            <a:clrChange>
              <a:clrFrom>
                <a:srgbClr val="F5F5F5"/>
              </a:clrFrom>
              <a:clrTo>
                <a:srgbClr val="F5F5F5">
                  <a:alpha val="0"/>
                </a:srgbClr>
              </a:clrTo>
            </a:clrChange>
            <a:duotone>
              <a:prstClr val="black"/>
              <a:srgbClr val="F8931D">
                <a:tint val="45000"/>
                <a:satMod val="400000"/>
              </a:srgbClr>
            </a:duotone>
            <a:extLst>
              <a:ext uri="{BEBA8EAE-BF5A-486C-A8C5-ECC9F3942E4B}">
                <a14:imgProps xmlns:a14="http://schemas.microsoft.com/office/drawing/2010/main">
                  <a14:imgLayer r:embed="rId4">
                    <a14:imgEffect>
                      <a14:backgroundRemoval t="10000" b="90000" l="10000" r="90000">
                        <a14:foregroundMark x1="24844" y1="19688" x2="20000" y2="29219"/>
                        <a14:foregroundMark x1="21878" y1="32140" x2="22813" y2="33594"/>
                        <a14:foregroundMark x1="20000" y1="29219" x2="21779" y2="31987"/>
                        <a14:foregroundMark x1="31250" y1="37656" x2="42500" y2="43594"/>
                        <a14:foregroundMark x1="42500" y1="43594" x2="54375" y2="55625"/>
                        <a14:foregroundMark x1="54375" y1="55625" x2="53281" y2="57813"/>
                        <a14:foregroundMark x1="35000" y1="49063" x2="50938" y2="44844"/>
                        <a14:foregroundMark x1="50938" y1="44844" x2="47656" y2="49844"/>
                        <a14:foregroundMark x1="72500" y1="85625" x2="76406" y2="67813"/>
                        <a14:foregroundMark x1="76406" y1="67813" x2="84531" y2="60938"/>
                        <a14:foregroundMark x1="84531" y1="60938" x2="85313" y2="60938"/>
                        <a14:foregroundMark x1="65469" y1="84844" x2="60781" y2="71719"/>
                        <a14:foregroundMark x1="60781" y1="71719" x2="51406" y2="78438"/>
                        <a14:foregroundMark x1="51406" y1="78438" x2="52344" y2="82031"/>
                        <a14:foregroundMark x1="42813" y1="70938" x2="53125" y2="67813"/>
                        <a14:foregroundMark x1="40000" y1="65625" x2="49375" y2="67188"/>
                        <a14:foregroundMark x1="49375" y1="67188" x2="50000" y2="67500"/>
                        <a14:foregroundMark x1="62031" y1="61875" x2="58281" y2="54219"/>
                        <a14:foregroundMark x1="33594" y1="40000" x2="29531" y2="30156"/>
                        <a14:foregroundMark x1="29531" y1="30156" x2="31719" y2="21094"/>
                        <a14:foregroundMark x1="20156" y1="11563" x2="27656" y2="17500"/>
                        <a14:foregroundMark x1="29844" y1="18281" x2="35000" y2="26094"/>
                        <a14:foregroundMark x1="16875" y1="41719" x2="43438" y2="31094"/>
                        <a14:backgroundMark x1="16563" y1="39531" x2="21094" y2="34063"/>
                      </a14:backgroundRemoval>
                    </a14:imgEffect>
                  </a14:imgLayer>
                </a14:imgProps>
              </a:ext>
              <a:ext uri="{28A0092B-C50C-407E-A947-70E740481C1C}">
                <a14:useLocalDpi xmlns:a14="http://schemas.microsoft.com/office/drawing/2010/main" val="0"/>
              </a:ext>
            </a:extLst>
          </a:blip>
          <a:srcRect/>
          <a:stretch>
            <a:fillRect/>
          </a:stretch>
        </p:blipFill>
        <p:spPr bwMode="auto">
          <a:xfrm rot="4136242">
            <a:off x="5513057" y="1100038"/>
            <a:ext cx="2398852" cy="239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Grieta, Terremoto, Grieta, Grieta PNG y PSD para Descargar Gratis | Pngtree">
            <a:extLst>
              <a:ext uri="{FF2B5EF4-FFF2-40B4-BE49-F238E27FC236}">
                <a16:creationId xmlns:a16="http://schemas.microsoft.com/office/drawing/2014/main" id="{001A06B5-D2F4-4768-8565-97CAD73DEFC5}"/>
              </a:ext>
            </a:extLst>
          </p:cNvPr>
          <p:cNvPicPr>
            <a:picLocks noChangeAspect="1" noChangeArrowheads="1"/>
          </p:cNvPicPr>
          <p:nvPr/>
        </p:nvPicPr>
        <p:blipFill>
          <a:blip r:embed="rId3">
            <a:clrChange>
              <a:clrFrom>
                <a:srgbClr val="F5F5F5"/>
              </a:clrFrom>
              <a:clrTo>
                <a:srgbClr val="F5F5F5">
                  <a:alpha val="0"/>
                </a:srgbClr>
              </a:clrTo>
            </a:clrChange>
            <a:duotone>
              <a:prstClr val="black"/>
              <a:srgbClr val="F8931D">
                <a:tint val="45000"/>
                <a:satMod val="400000"/>
              </a:srgbClr>
            </a:duotone>
            <a:extLst>
              <a:ext uri="{BEBA8EAE-BF5A-486C-A8C5-ECC9F3942E4B}">
                <a14:imgProps xmlns:a14="http://schemas.microsoft.com/office/drawing/2010/main">
                  <a14:imgLayer r:embed="rId4">
                    <a14:imgEffect>
                      <a14:backgroundRemoval t="10000" b="90000" l="10000" r="90000">
                        <a14:foregroundMark x1="24844" y1="19688" x2="20000" y2="29219"/>
                        <a14:foregroundMark x1="21878" y1="32140" x2="22813" y2="33594"/>
                        <a14:foregroundMark x1="20000" y1="29219" x2="21779" y2="31987"/>
                        <a14:foregroundMark x1="31250" y1="37656" x2="42500" y2="43594"/>
                        <a14:foregroundMark x1="42500" y1="43594" x2="54375" y2="55625"/>
                        <a14:foregroundMark x1="54375" y1="55625" x2="53281" y2="57813"/>
                        <a14:foregroundMark x1="35000" y1="49063" x2="50938" y2="44844"/>
                        <a14:foregroundMark x1="50938" y1="44844" x2="47656" y2="49844"/>
                        <a14:foregroundMark x1="72500" y1="85625" x2="76406" y2="67813"/>
                        <a14:foregroundMark x1="76406" y1="67813" x2="84531" y2="60938"/>
                        <a14:foregroundMark x1="84531" y1="60938" x2="85313" y2="60938"/>
                        <a14:foregroundMark x1="65469" y1="84844" x2="60781" y2="71719"/>
                        <a14:foregroundMark x1="60781" y1="71719" x2="51406" y2="78438"/>
                        <a14:foregroundMark x1="51406" y1="78438" x2="52344" y2="82031"/>
                        <a14:foregroundMark x1="42813" y1="70938" x2="53125" y2="67813"/>
                        <a14:foregroundMark x1="40000" y1="65625" x2="49375" y2="67188"/>
                        <a14:foregroundMark x1="49375" y1="67188" x2="50000" y2="67500"/>
                        <a14:foregroundMark x1="62031" y1="61875" x2="58281" y2="54219"/>
                        <a14:foregroundMark x1="33594" y1="40000" x2="29531" y2="30156"/>
                        <a14:foregroundMark x1="29531" y1="30156" x2="31719" y2="21094"/>
                        <a14:foregroundMark x1="20156" y1="11563" x2="27656" y2="17500"/>
                        <a14:foregroundMark x1="29844" y1="18281" x2="35000" y2="26094"/>
                        <a14:foregroundMark x1="16875" y1="41719" x2="43438" y2="31094"/>
                        <a14:backgroundMark x1="16563" y1="39531" x2="21094" y2="34063"/>
                      </a14:backgroundRemoval>
                    </a14:imgEffect>
                  </a14:imgLayer>
                </a14:imgProps>
              </a:ext>
              <a:ext uri="{28A0092B-C50C-407E-A947-70E740481C1C}">
                <a14:useLocalDpi xmlns:a14="http://schemas.microsoft.com/office/drawing/2010/main" val="0"/>
              </a:ext>
            </a:extLst>
          </a:blip>
          <a:srcRect/>
          <a:stretch>
            <a:fillRect/>
          </a:stretch>
        </p:blipFill>
        <p:spPr bwMode="auto">
          <a:xfrm rot="11899568">
            <a:off x="5808209" y="2617675"/>
            <a:ext cx="1808548" cy="18085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Grieta, Terremoto, Grieta, Grieta PNG y PSD para Descargar Gratis | Pngtree">
            <a:extLst>
              <a:ext uri="{FF2B5EF4-FFF2-40B4-BE49-F238E27FC236}">
                <a16:creationId xmlns:a16="http://schemas.microsoft.com/office/drawing/2014/main" id="{29E972E6-134A-47A9-B54F-B430811BF4C1}"/>
              </a:ext>
            </a:extLst>
          </p:cNvPr>
          <p:cNvPicPr>
            <a:picLocks noChangeAspect="1" noChangeArrowheads="1"/>
          </p:cNvPicPr>
          <p:nvPr/>
        </p:nvPicPr>
        <p:blipFill>
          <a:blip r:embed="rId3">
            <a:clrChange>
              <a:clrFrom>
                <a:srgbClr val="F5F5F5"/>
              </a:clrFrom>
              <a:clrTo>
                <a:srgbClr val="F5F5F5">
                  <a:alpha val="0"/>
                </a:srgbClr>
              </a:clrTo>
            </a:clrChange>
            <a:duotone>
              <a:prstClr val="black"/>
              <a:srgbClr val="F8931D">
                <a:tint val="45000"/>
                <a:satMod val="400000"/>
              </a:srgbClr>
            </a:duotone>
            <a:extLst>
              <a:ext uri="{BEBA8EAE-BF5A-486C-A8C5-ECC9F3942E4B}">
                <a14:imgProps xmlns:a14="http://schemas.microsoft.com/office/drawing/2010/main">
                  <a14:imgLayer r:embed="rId4">
                    <a14:imgEffect>
                      <a14:backgroundRemoval t="10000" b="90000" l="10000" r="90000">
                        <a14:foregroundMark x1="24844" y1="19688" x2="20000" y2="29219"/>
                        <a14:foregroundMark x1="21878" y1="32140" x2="22813" y2="33594"/>
                        <a14:foregroundMark x1="20000" y1="29219" x2="21779" y2="31987"/>
                        <a14:foregroundMark x1="31250" y1="37656" x2="42500" y2="43594"/>
                        <a14:foregroundMark x1="42500" y1="43594" x2="54375" y2="55625"/>
                        <a14:foregroundMark x1="54375" y1="55625" x2="53281" y2="57813"/>
                        <a14:foregroundMark x1="35000" y1="49063" x2="50938" y2="44844"/>
                        <a14:foregroundMark x1="50938" y1="44844" x2="47656" y2="49844"/>
                        <a14:foregroundMark x1="72500" y1="85625" x2="76406" y2="67813"/>
                        <a14:foregroundMark x1="76406" y1="67813" x2="84531" y2="60938"/>
                        <a14:foregroundMark x1="84531" y1="60938" x2="85313" y2="60938"/>
                        <a14:foregroundMark x1="65469" y1="84844" x2="60781" y2="71719"/>
                        <a14:foregroundMark x1="60781" y1="71719" x2="51406" y2="78438"/>
                        <a14:foregroundMark x1="51406" y1="78438" x2="52344" y2="82031"/>
                        <a14:foregroundMark x1="42813" y1="70938" x2="53125" y2="67813"/>
                        <a14:foregroundMark x1="40000" y1="65625" x2="49375" y2="67188"/>
                        <a14:foregroundMark x1="49375" y1="67188" x2="50000" y2="67500"/>
                        <a14:foregroundMark x1="62031" y1="61875" x2="58281" y2="54219"/>
                        <a14:foregroundMark x1="33594" y1="40000" x2="29531" y2="30156"/>
                        <a14:foregroundMark x1="29531" y1="30156" x2="31719" y2="21094"/>
                        <a14:foregroundMark x1="20156" y1="11563" x2="27656" y2="17500"/>
                        <a14:foregroundMark x1="29844" y1="18281" x2="35000" y2="26094"/>
                        <a14:foregroundMark x1="16875" y1="41719" x2="43438" y2="31094"/>
                        <a14:backgroundMark x1="16563" y1="39531" x2="21094" y2="34063"/>
                      </a14:backgroundRemoval>
                    </a14:imgEffect>
                  </a14:imgLayer>
                </a14:imgProps>
              </a:ext>
              <a:ext uri="{28A0092B-C50C-407E-A947-70E740481C1C}">
                <a14:useLocalDpi xmlns:a14="http://schemas.microsoft.com/office/drawing/2010/main" val="0"/>
              </a:ext>
            </a:extLst>
          </a:blip>
          <a:srcRect/>
          <a:stretch>
            <a:fillRect/>
          </a:stretch>
        </p:blipFill>
        <p:spPr bwMode="auto">
          <a:xfrm rot="13932170">
            <a:off x="5516376" y="2477502"/>
            <a:ext cx="1425356" cy="142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844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2"/>
          <p:cNvSpPr txBox="1">
            <a:spLocks noGrp="1"/>
          </p:cNvSpPr>
          <p:nvPr>
            <p:ph type="title" idx="4294967295"/>
          </p:nvPr>
        </p:nvSpPr>
        <p:spPr>
          <a:xfrm>
            <a:off x="548441" y="694323"/>
            <a:ext cx="4428666" cy="2909271"/>
          </a:xfrm>
          <a:prstGeom prst="rect">
            <a:avLst/>
          </a:prstGeom>
        </p:spPr>
        <p:txBody>
          <a:bodyPr spcFirstLastPara="1" wrap="square" lIns="0" tIns="0" rIns="0" bIns="0" anchor="t" anchorCtr="0">
            <a:noAutofit/>
          </a:bodyPr>
          <a:lstStyle/>
          <a:p>
            <a:pPr marL="0" lvl="0" indent="0" algn="l" rtl="0">
              <a:spcBef>
                <a:spcPts val="0"/>
              </a:spcBef>
              <a:spcAft>
                <a:spcPts val="0"/>
              </a:spcAft>
              <a:buNone/>
            </a:pPr>
            <a:br>
              <a:rPr lang="es-ES" sz="2100" dirty="0">
                <a:solidFill>
                  <a:schemeClr val="lt1"/>
                </a:solidFill>
              </a:rPr>
            </a:br>
            <a:br>
              <a:rPr lang="es-ES" sz="2100" dirty="0">
                <a:solidFill>
                  <a:schemeClr val="lt1"/>
                </a:solidFill>
              </a:rPr>
            </a:br>
            <a:br>
              <a:rPr lang="es-ES" sz="2100" dirty="0">
                <a:solidFill>
                  <a:schemeClr val="lt1"/>
                </a:solidFill>
              </a:rPr>
            </a:br>
            <a:br>
              <a:rPr lang="es-ES" sz="2100" dirty="0">
                <a:solidFill>
                  <a:schemeClr val="lt1"/>
                </a:solidFill>
              </a:rPr>
            </a:br>
            <a:br>
              <a:rPr lang="es-ES" sz="2100" dirty="0">
                <a:solidFill>
                  <a:schemeClr val="lt1"/>
                </a:solidFill>
              </a:rPr>
            </a:br>
            <a:br>
              <a:rPr lang="es-ES" sz="2100" dirty="0">
                <a:solidFill>
                  <a:schemeClr val="lt1"/>
                </a:solidFill>
              </a:rPr>
            </a:br>
            <a:br>
              <a:rPr lang="es-ES" sz="2100" dirty="0">
                <a:solidFill>
                  <a:schemeClr val="lt1"/>
                </a:solidFill>
              </a:rPr>
            </a:br>
            <a:br>
              <a:rPr lang="es-ES" sz="2100" dirty="0">
                <a:solidFill>
                  <a:schemeClr val="lt1"/>
                </a:solidFill>
              </a:rPr>
            </a:br>
            <a:r>
              <a:rPr lang="es-ES" dirty="0">
                <a:solidFill>
                  <a:schemeClr val="lt1"/>
                </a:solidFill>
              </a:rPr>
              <a:t>¿NOS RENDIMOS?</a:t>
            </a:r>
            <a:br>
              <a:rPr lang="es-ES" dirty="0">
                <a:solidFill>
                  <a:schemeClr val="lt1"/>
                </a:solidFill>
              </a:rPr>
            </a:br>
            <a:r>
              <a:rPr lang="es-ES" sz="8000" dirty="0">
                <a:solidFill>
                  <a:schemeClr val="lt1"/>
                </a:solidFill>
              </a:rPr>
              <a:t>¡NO!</a:t>
            </a:r>
            <a:br>
              <a:rPr lang="es-ES" dirty="0">
                <a:solidFill>
                  <a:schemeClr val="lt1"/>
                </a:solidFill>
              </a:rPr>
            </a:br>
            <a:endParaRPr sz="2100" dirty="0">
              <a:solidFill>
                <a:schemeClr val="lt1"/>
              </a:solidFill>
            </a:endParaRPr>
          </a:p>
        </p:txBody>
      </p:sp>
      <p:sp>
        <p:nvSpPr>
          <p:cNvPr id="208" name="Google Shape;208;p2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27</a:t>
            </a:fld>
            <a:endParaRPr>
              <a:solidFill>
                <a:schemeClr val="lt1"/>
              </a:solidFill>
            </a:endParaRPr>
          </a:p>
        </p:txBody>
      </p:sp>
      <p:grpSp>
        <p:nvGrpSpPr>
          <p:cNvPr id="209" name="Google Shape;209;p22"/>
          <p:cNvGrpSpPr/>
          <p:nvPr/>
        </p:nvGrpSpPr>
        <p:grpSpPr>
          <a:xfrm>
            <a:off x="593243" y="2466786"/>
            <a:ext cx="252209" cy="209937"/>
            <a:chOff x="881143" y="2782888"/>
            <a:chExt cx="300070" cy="249776"/>
          </a:xfrm>
        </p:grpSpPr>
        <p:sp>
          <p:nvSpPr>
            <p:cNvPr id="210" name="Google Shape;210;p22"/>
            <p:cNvSpPr/>
            <p:nvPr/>
          </p:nvSpPr>
          <p:spPr>
            <a:xfrm>
              <a:off x="881143" y="2782888"/>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982954" y="2826161"/>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964000" y="2869028"/>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986254" y="2891282"/>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1111960" y="2859144"/>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Elipse 10">
            <a:extLst>
              <a:ext uri="{FF2B5EF4-FFF2-40B4-BE49-F238E27FC236}">
                <a16:creationId xmlns:a16="http://schemas.microsoft.com/office/drawing/2014/main" id="{4B668B91-8D74-4E7E-BC8B-0D4F2E25766A}"/>
              </a:ext>
            </a:extLst>
          </p:cNvPr>
          <p:cNvSpPr/>
          <p:nvPr/>
        </p:nvSpPr>
        <p:spPr>
          <a:xfrm>
            <a:off x="4279392" y="621759"/>
            <a:ext cx="3734379" cy="3915573"/>
          </a:xfrm>
          <a:prstGeom prst="ellipse">
            <a:avLst/>
          </a:prstGeom>
          <a:gradFill flip="none" rotWithShape="1">
            <a:gsLst>
              <a:gs pos="0">
                <a:srgbClr val="FFCA08"/>
              </a:gs>
              <a:gs pos="100000">
                <a:srgbClr val="F8931D"/>
              </a:gs>
              <a:gs pos="100000">
                <a:schemeClr val="accent1">
                  <a:lumMod val="45000"/>
                  <a:lumOff val="55000"/>
                </a:schemeClr>
              </a:gs>
              <a:gs pos="100000">
                <a:srgbClr val="F8931D"/>
              </a:gs>
            </a:gsLst>
            <a:lin ang="54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52" name="Picture 4" descr="Grieta, Terremoto, Grieta, Grieta PNG y PSD para Descargar Gratis | Pngtree">
            <a:extLst>
              <a:ext uri="{FF2B5EF4-FFF2-40B4-BE49-F238E27FC236}">
                <a16:creationId xmlns:a16="http://schemas.microsoft.com/office/drawing/2014/main" id="{C468EC58-0624-4A16-BE58-080E71C463C3}"/>
              </a:ext>
            </a:extLst>
          </p:cNvPr>
          <p:cNvPicPr>
            <a:picLocks noChangeAspect="1" noChangeArrowheads="1"/>
          </p:cNvPicPr>
          <p:nvPr/>
        </p:nvPicPr>
        <p:blipFill>
          <a:blip r:embed="rId3">
            <a:clrChange>
              <a:clrFrom>
                <a:srgbClr val="F5F5F5"/>
              </a:clrFrom>
              <a:clrTo>
                <a:srgbClr val="F5F5F5">
                  <a:alpha val="0"/>
                </a:srgbClr>
              </a:clrTo>
            </a:clrChange>
            <a:duotone>
              <a:prstClr val="black"/>
              <a:srgbClr val="F8931D">
                <a:tint val="45000"/>
                <a:satMod val="400000"/>
              </a:srgbClr>
            </a:duotone>
            <a:extLst>
              <a:ext uri="{BEBA8EAE-BF5A-486C-A8C5-ECC9F3942E4B}">
                <a14:imgProps xmlns:a14="http://schemas.microsoft.com/office/drawing/2010/main">
                  <a14:imgLayer r:embed="rId4">
                    <a14:imgEffect>
                      <a14:backgroundRemoval t="10000" b="90000" l="10000" r="90000">
                        <a14:foregroundMark x1="24844" y1="19688" x2="20000" y2="29219"/>
                        <a14:foregroundMark x1="21878" y1="32140" x2="22813" y2="33594"/>
                        <a14:foregroundMark x1="20000" y1="29219" x2="21779" y2="31987"/>
                        <a14:foregroundMark x1="31250" y1="37656" x2="42500" y2="43594"/>
                        <a14:foregroundMark x1="42500" y1="43594" x2="54375" y2="55625"/>
                        <a14:foregroundMark x1="54375" y1="55625" x2="53281" y2="57813"/>
                        <a14:foregroundMark x1="35000" y1="49063" x2="50938" y2="44844"/>
                        <a14:foregroundMark x1="50938" y1="44844" x2="47656" y2="49844"/>
                        <a14:foregroundMark x1="72500" y1="85625" x2="76406" y2="67813"/>
                        <a14:foregroundMark x1="76406" y1="67813" x2="84531" y2="60938"/>
                        <a14:foregroundMark x1="84531" y1="60938" x2="85313" y2="60938"/>
                        <a14:foregroundMark x1="65469" y1="84844" x2="60781" y2="71719"/>
                        <a14:foregroundMark x1="60781" y1="71719" x2="51406" y2="78438"/>
                        <a14:foregroundMark x1="51406" y1="78438" x2="52344" y2="82031"/>
                        <a14:foregroundMark x1="42813" y1="70938" x2="53125" y2="67813"/>
                        <a14:foregroundMark x1="40000" y1="65625" x2="49375" y2="67188"/>
                        <a14:foregroundMark x1="49375" y1="67188" x2="50000" y2="67500"/>
                        <a14:foregroundMark x1="62031" y1="61875" x2="58281" y2="54219"/>
                        <a14:foregroundMark x1="33594" y1="40000" x2="29531" y2="30156"/>
                        <a14:foregroundMark x1="29531" y1="30156" x2="31719" y2="21094"/>
                        <a14:foregroundMark x1="20156" y1="11563" x2="27656" y2="17500"/>
                        <a14:foregroundMark x1="29844" y1="18281" x2="35000" y2="26094"/>
                        <a14:foregroundMark x1="16875" y1="41719" x2="43438" y2="31094"/>
                        <a14:backgroundMark x1="16563" y1="39531" x2="21094" y2="34063"/>
                      </a14:backgroundRemoval>
                    </a14:imgEffect>
                  </a14:imgLayer>
                </a14:imgProps>
              </a:ext>
              <a:ext uri="{28A0092B-C50C-407E-A947-70E740481C1C}">
                <a14:useLocalDpi xmlns:a14="http://schemas.microsoft.com/office/drawing/2010/main" val="0"/>
              </a:ext>
            </a:extLst>
          </a:blip>
          <a:srcRect/>
          <a:stretch>
            <a:fillRect/>
          </a:stretch>
        </p:blipFill>
        <p:spPr bwMode="auto">
          <a:xfrm>
            <a:off x="4446559" y="585780"/>
            <a:ext cx="3400044" cy="34000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rieta, Terremoto, Grieta, Grieta PNG y PSD para Descargar Gratis | Pngtree">
            <a:extLst>
              <a:ext uri="{FF2B5EF4-FFF2-40B4-BE49-F238E27FC236}">
                <a16:creationId xmlns:a16="http://schemas.microsoft.com/office/drawing/2014/main" id="{4B9FE20B-1920-4826-9223-6B61108B9988}"/>
              </a:ext>
            </a:extLst>
          </p:cNvPr>
          <p:cNvPicPr>
            <a:picLocks noChangeAspect="1" noChangeArrowheads="1"/>
          </p:cNvPicPr>
          <p:nvPr/>
        </p:nvPicPr>
        <p:blipFill>
          <a:blip r:embed="rId3">
            <a:clrChange>
              <a:clrFrom>
                <a:srgbClr val="F5F5F5"/>
              </a:clrFrom>
              <a:clrTo>
                <a:srgbClr val="F5F5F5">
                  <a:alpha val="0"/>
                </a:srgbClr>
              </a:clrTo>
            </a:clrChange>
            <a:duotone>
              <a:prstClr val="black"/>
              <a:srgbClr val="F8931D">
                <a:tint val="45000"/>
                <a:satMod val="400000"/>
              </a:srgbClr>
            </a:duotone>
            <a:extLst>
              <a:ext uri="{BEBA8EAE-BF5A-486C-A8C5-ECC9F3942E4B}">
                <a14:imgProps xmlns:a14="http://schemas.microsoft.com/office/drawing/2010/main">
                  <a14:imgLayer r:embed="rId4">
                    <a14:imgEffect>
                      <a14:backgroundRemoval t="10000" b="90000" l="10000" r="90000">
                        <a14:foregroundMark x1="24844" y1="19688" x2="20000" y2="29219"/>
                        <a14:foregroundMark x1="21878" y1="32140" x2="22813" y2="33594"/>
                        <a14:foregroundMark x1="20000" y1="29219" x2="21779" y2="31987"/>
                        <a14:foregroundMark x1="31250" y1="37656" x2="42500" y2="43594"/>
                        <a14:foregroundMark x1="42500" y1="43594" x2="54375" y2="55625"/>
                        <a14:foregroundMark x1="54375" y1="55625" x2="53281" y2="57813"/>
                        <a14:foregroundMark x1="35000" y1="49063" x2="50938" y2="44844"/>
                        <a14:foregroundMark x1="50938" y1="44844" x2="47656" y2="49844"/>
                        <a14:foregroundMark x1="72500" y1="85625" x2="76406" y2="67813"/>
                        <a14:foregroundMark x1="76406" y1="67813" x2="84531" y2="60938"/>
                        <a14:foregroundMark x1="84531" y1="60938" x2="85313" y2="60938"/>
                        <a14:foregroundMark x1="65469" y1="84844" x2="60781" y2="71719"/>
                        <a14:foregroundMark x1="60781" y1="71719" x2="51406" y2="78438"/>
                        <a14:foregroundMark x1="51406" y1="78438" x2="52344" y2="82031"/>
                        <a14:foregroundMark x1="42813" y1="70938" x2="53125" y2="67813"/>
                        <a14:foregroundMark x1="40000" y1="65625" x2="49375" y2="67188"/>
                        <a14:foregroundMark x1="49375" y1="67188" x2="50000" y2="67500"/>
                        <a14:foregroundMark x1="62031" y1="61875" x2="58281" y2="54219"/>
                        <a14:foregroundMark x1="33594" y1="40000" x2="29531" y2="30156"/>
                        <a14:foregroundMark x1="29531" y1="30156" x2="31719" y2="21094"/>
                        <a14:foregroundMark x1="20156" y1="11563" x2="27656" y2="17500"/>
                        <a14:foregroundMark x1="29844" y1="18281" x2="35000" y2="26094"/>
                        <a14:foregroundMark x1="16875" y1="41719" x2="43438" y2="31094"/>
                        <a14:backgroundMark x1="16563" y1="39531" x2="21094" y2="34063"/>
                      </a14:backgroundRemoval>
                    </a14:imgEffect>
                  </a14:imgLayer>
                </a14:imgProps>
              </a:ext>
              <a:ext uri="{28A0092B-C50C-407E-A947-70E740481C1C}">
                <a14:useLocalDpi xmlns:a14="http://schemas.microsoft.com/office/drawing/2010/main" val="0"/>
              </a:ext>
            </a:extLst>
          </a:blip>
          <a:srcRect/>
          <a:stretch>
            <a:fillRect/>
          </a:stretch>
        </p:blipFill>
        <p:spPr bwMode="auto">
          <a:xfrm rot="17193858">
            <a:off x="4571560" y="1703363"/>
            <a:ext cx="2398852" cy="23988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Grieta, Terremoto, Grieta, Grieta PNG y PSD para Descargar Gratis | Pngtree">
            <a:extLst>
              <a:ext uri="{FF2B5EF4-FFF2-40B4-BE49-F238E27FC236}">
                <a16:creationId xmlns:a16="http://schemas.microsoft.com/office/drawing/2014/main" id="{2EAA8987-8B44-42F6-9363-D06EFC4765EC}"/>
              </a:ext>
            </a:extLst>
          </p:cNvPr>
          <p:cNvPicPr>
            <a:picLocks noChangeAspect="1" noChangeArrowheads="1"/>
          </p:cNvPicPr>
          <p:nvPr/>
        </p:nvPicPr>
        <p:blipFill>
          <a:blip r:embed="rId3">
            <a:clrChange>
              <a:clrFrom>
                <a:srgbClr val="F5F5F5"/>
              </a:clrFrom>
              <a:clrTo>
                <a:srgbClr val="F5F5F5">
                  <a:alpha val="0"/>
                </a:srgbClr>
              </a:clrTo>
            </a:clrChange>
            <a:duotone>
              <a:prstClr val="black"/>
              <a:srgbClr val="F8931D">
                <a:tint val="45000"/>
                <a:satMod val="400000"/>
              </a:srgbClr>
            </a:duotone>
            <a:extLst>
              <a:ext uri="{BEBA8EAE-BF5A-486C-A8C5-ECC9F3942E4B}">
                <a14:imgProps xmlns:a14="http://schemas.microsoft.com/office/drawing/2010/main">
                  <a14:imgLayer r:embed="rId4">
                    <a14:imgEffect>
                      <a14:backgroundRemoval t="10000" b="90000" l="10000" r="90000">
                        <a14:foregroundMark x1="24844" y1="19688" x2="20000" y2="29219"/>
                        <a14:foregroundMark x1="21878" y1="32140" x2="22813" y2="33594"/>
                        <a14:foregroundMark x1="20000" y1="29219" x2="21779" y2="31987"/>
                        <a14:foregroundMark x1="31250" y1="37656" x2="42500" y2="43594"/>
                        <a14:foregroundMark x1="42500" y1="43594" x2="54375" y2="55625"/>
                        <a14:foregroundMark x1="54375" y1="55625" x2="53281" y2="57813"/>
                        <a14:foregroundMark x1="35000" y1="49063" x2="50938" y2="44844"/>
                        <a14:foregroundMark x1="50938" y1="44844" x2="47656" y2="49844"/>
                        <a14:foregroundMark x1="72500" y1="85625" x2="76406" y2="67813"/>
                        <a14:foregroundMark x1="76406" y1="67813" x2="84531" y2="60938"/>
                        <a14:foregroundMark x1="84531" y1="60938" x2="85313" y2="60938"/>
                        <a14:foregroundMark x1="65469" y1="84844" x2="60781" y2="71719"/>
                        <a14:foregroundMark x1="60781" y1="71719" x2="51406" y2="78438"/>
                        <a14:foregroundMark x1="51406" y1="78438" x2="52344" y2="82031"/>
                        <a14:foregroundMark x1="42813" y1="70938" x2="53125" y2="67813"/>
                        <a14:foregroundMark x1="40000" y1="65625" x2="49375" y2="67188"/>
                        <a14:foregroundMark x1="49375" y1="67188" x2="50000" y2="67500"/>
                        <a14:foregroundMark x1="62031" y1="61875" x2="58281" y2="54219"/>
                        <a14:foregroundMark x1="33594" y1="40000" x2="29531" y2="30156"/>
                        <a14:foregroundMark x1="29531" y1="30156" x2="31719" y2="21094"/>
                        <a14:foregroundMark x1="20156" y1="11563" x2="27656" y2="17500"/>
                        <a14:foregroundMark x1="29844" y1="18281" x2="35000" y2="26094"/>
                        <a14:foregroundMark x1="16875" y1="41719" x2="43438" y2="31094"/>
                        <a14:backgroundMark x1="16563" y1="39531" x2="21094" y2="34063"/>
                      </a14:backgroundRemoval>
                    </a14:imgEffect>
                  </a14:imgLayer>
                </a14:imgProps>
              </a:ext>
              <a:ext uri="{28A0092B-C50C-407E-A947-70E740481C1C}">
                <a14:useLocalDpi xmlns:a14="http://schemas.microsoft.com/office/drawing/2010/main" val="0"/>
              </a:ext>
            </a:extLst>
          </a:blip>
          <a:srcRect/>
          <a:stretch>
            <a:fillRect/>
          </a:stretch>
        </p:blipFill>
        <p:spPr bwMode="auto">
          <a:xfrm rot="4136242">
            <a:off x="5513057" y="1100038"/>
            <a:ext cx="2398852" cy="239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Grieta, Terremoto, Grieta, Grieta PNG y PSD para Descargar Gratis | Pngtree">
            <a:extLst>
              <a:ext uri="{FF2B5EF4-FFF2-40B4-BE49-F238E27FC236}">
                <a16:creationId xmlns:a16="http://schemas.microsoft.com/office/drawing/2014/main" id="{001A06B5-D2F4-4768-8565-97CAD73DEFC5}"/>
              </a:ext>
            </a:extLst>
          </p:cNvPr>
          <p:cNvPicPr>
            <a:picLocks noChangeAspect="1" noChangeArrowheads="1"/>
          </p:cNvPicPr>
          <p:nvPr/>
        </p:nvPicPr>
        <p:blipFill>
          <a:blip r:embed="rId3">
            <a:clrChange>
              <a:clrFrom>
                <a:srgbClr val="F5F5F5"/>
              </a:clrFrom>
              <a:clrTo>
                <a:srgbClr val="F5F5F5">
                  <a:alpha val="0"/>
                </a:srgbClr>
              </a:clrTo>
            </a:clrChange>
            <a:duotone>
              <a:prstClr val="black"/>
              <a:srgbClr val="F8931D">
                <a:tint val="45000"/>
                <a:satMod val="400000"/>
              </a:srgbClr>
            </a:duotone>
            <a:extLst>
              <a:ext uri="{BEBA8EAE-BF5A-486C-A8C5-ECC9F3942E4B}">
                <a14:imgProps xmlns:a14="http://schemas.microsoft.com/office/drawing/2010/main">
                  <a14:imgLayer r:embed="rId4">
                    <a14:imgEffect>
                      <a14:backgroundRemoval t="10000" b="90000" l="10000" r="90000">
                        <a14:foregroundMark x1="24844" y1="19688" x2="20000" y2="29219"/>
                        <a14:foregroundMark x1="21878" y1="32140" x2="22813" y2="33594"/>
                        <a14:foregroundMark x1="20000" y1="29219" x2="21779" y2="31987"/>
                        <a14:foregroundMark x1="31250" y1="37656" x2="42500" y2="43594"/>
                        <a14:foregroundMark x1="42500" y1="43594" x2="54375" y2="55625"/>
                        <a14:foregroundMark x1="54375" y1="55625" x2="53281" y2="57813"/>
                        <a14:foregroundMark x1="35000" y1="49063" x2="50938" y2="44844"/>
                        <a14:foregroundMark x1="50938" y1="44844" x2="47656" y2="49844"/>
                        <a14:foregroundMark x1="72500" y1="85625" x2="76406" y2="67813"/>
                        <a14:foregroundMark x1="76406" y1="67813" x2="84531" y2="60938"/>
                        <a14:foregroundMark x1="84531" y1="60938" x2="85313" y2="60938"/>
                        <a14:foregroundMark x1="65469" y1="84844" x2="60781" y2="71719"/>
                        <a14:foregroundMark x1="60781" y1="71719" x2="51406" y2="78438"/>
                        <a14:foregroundMark x1="51406" y1="78438" x2="52344" y2="82031"/>
                        <a14:foregroundMark x1="42813" y1="70938" x2="53125" y2="67813"/>
                        <a14:foregroundMark x1="40000" y1="65625" x2="49375" y2="67188"/>
                        <a14:foregroundMark x1="49375" y1="67188" x2="50000" y2="67500"/>
                        <a14:foregroundMark x1="62031" y1="61875" x2="58281" y2="54219"/>
                        <a14:foregroundMark x1="33594" y1="40000" x2="29531" y2="30156"/>
                        <a14:foregroundMark x1="29531" y1="30156" x2="31719" y2="21094"/>
                        <a14:foregroundMark x1="20156" y1="11563" x2="27656" y2="17500"/>
                        <a14:foregroundMark x1="29844" y1="18281" x2="35000" y2="26094"/>
                        <a14:foregroundMark x1="16875" y1="41719" x2="43438" y2="31094"/>
                        <a14:backgroundMark x1="16563" y1="39531" x2="21094" y2="34063"/>
                      </a14:backgroundRemoval>
                    </a14:imgEffect>
                  </a14:imgLayer>
                </a14:imgProps>
              </a:ext>
              <a:ext uri="{28A0092B-C50C-407E-A947-70E740481C1C}">
                <a14:useLocalDpi xmlns:a14="http://schemas.microsoft.com/office/drawing/2010/main" val="0"/>
              </a:ext>
            </a:extLst>
          </a:blip>
          <a:srcRect/>
          <a:stretch>
            <a:fillRect/>
          </a:stretch>
        </p:blipFill>
        <p:spPr bwMode="auto">
          <a:xfrm rot="11899568">
            <a:off x="5808209" y="2617675"/>
            <a:ext cx="1808548" cy="18085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Grieta, Terremoto, Grieta, Grieta PNG y PSD para Descargar Gratis | Pngtree">
            <a:extLst>
              <a:ext uri="{FF2B5EF4-FFF2-40B4-BE49-F238E27FC236}">
                <a16:creationId xmlns:a16="http://schemas.microsoft.com/office/drawing/2014/main" id="{29E972E6-134A-47A9-B54F-B430811BF4C1}"/>
              </a:ext>
            </a:extLst>
          </p:cNvPr>
          <p:cNvPicPr>
            <a:picLocks noChangeAspect="1" noChangeArrowheads="1"/>
          </p:cNvPicPr>
          <p:nvPr/>
        </p:nvPicPr>
        <p:blipFill>
          <a:blip r:embed="rId3">
            <a:clrChange>
              <a:clrFrom>
                <a:srgbClr val="F5F5F5"/>
              </a:clrFrom>
              <a:clrTo>
                <a:srgbClr val="F5F5F5">
                  <a:alpha val="0"/>
                </a:srgbClr>
              </a:clrTo>
            </a:clrChange>
            <a:duotone>
              <a:prstClr val="black"/>
              <a:srgbClr val="F8931D">
                <a:tint val="45000"/>
                <a:satMod val="400000"/>
              </a:srgbClr>
            </a:duotone>
            <a:extLst>
              <a:ext uri="{BEBA8EAE-BF5A-486C-A8C5-ECC9F3942E4B}">
                <a14:imgProps xmlns:a14="http://schemas.microsoft.com/office/drawing/2010/main">
                  <a14:imgLayer r:embed="rId4">
                    <a14:imgEffect>
                      <a14:backgroundRemoval t="10000" b="90000" l="10000" r="90000">
                        <a14:foregroundMark x1="24844" y1="19688" x2="20000" y2="29219"/>
                        <a14:foregroundMark x1="21878" y1="32140" x2="22813" y2="33594"/>
                        <a14:foregroundMark x1="20000" y1="29219" x2="21779" y2="31987"/>
                        <a14:foregroundMark x1="31250" y1="37656" x2="42500" y2="43594"/>
                        <a14:foregroundMark x1="42500" y1="43594" x2="54375" y2="55625"/>
                        <a14:foregroundMark x1="54375" y1="55625" x2="53281" y2="57813"/>
                        <a14:foregroundMark x1="35000" y1="49063" x2="50938" y2="44844"/>
                        <a14:foregroundMark x1="50938" y1="44844" x2="47656" y2="49844"/>
                        <a14:foregroundMark x1="72500" y1="85625" x2="76406" y2="67813"/>
                        <a14:foregroundMark x1="76406" y1="67813" x2="84531" y2="60938"/>
                        <a14:foregroundMark x1="84531" y1="60938" x2="85313" y2="60938"/>
                        <a14:foregroundMark x1="65469" y1="84844" x2="60781" y2="71719"/>
                        <a14:foregroundMark x1="60781" y1="71719" x2="51406" y2="78438"/>
                        <a14:foregroundMark x1="51406" y1="78438" x2="52344" y2="82031"/>
                        <a14:foregroundMark x1="42813" y1="70938" x2="53125" y2="67813"/>
                        <a14:foregroundMark x1="40000" y1="65625" x2="49375" y2="67188"/>
                        <a14:foregroundMark x1="49375" y1="67188" x2="50000" y2="67500"/>
                        <a14:foregroundMark x1="62031" y1="61875" x2="58281" y2="54219"/>
                        <a14:foregroundMark x1="33594" y1="40000" x2="29531" y2="30156"/>
                        <a14:foregroundMark x1="29531" y1="30156" x2="31719" y2="21094"/>
                        <a14:foregroundMark x1="20156" y1="11563" x2="27656" y2="17500"/>
                        <a14:foregroundMark x1="29844" y1="18281" x2="35000" y2="26094"/>
                        <a14:foregroundMark x1="16875" y1="41719" x2="43438" y2="31094"/>
                        <a14:backgroundMark x1="16563" y1="39531" x2="21094" y2="34063"/>
                      </a14:backgroundRemoval>
                    </a14:imgEffect>
                  </a14:imgLayer>
                </a14:imgProps>
              </a:ext>
              <a:ext uri="{28A0092B-C50C-407E-A947-70E740481C1C}">
                <a14:useLocalDpi xmlns:a14="http://schemas.microsoft.com/office/drawing/2010/main" val="0"/>
              </a:ext>
            </a:extLst>
          </a:blip>
          <a:srcRect/>
          <a:stretch>
            <a:fillRect/>
          </a:stretch>
        </p:blipFill>
        <p:spPr bwMode="auto">
          <a:xfrm rot="13932170">
            <a:off x="5516376" y="2477502"/>
            <a:ext cx="1425356" cy="14253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iritas curatinas plastico 2 tamaños 12uds">
            <a:extLst>
              <a:ext uri="{FF2B5EF4-FFF2-40B4-BE49-F238E27FC236}">
                <a16:creationId xmlns:a16="http://schemas.microsoft.com/office/drawing/2014/main" id="{D50F8D08-8CF1-4B7C-857D-A5BE1743F8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631" y="1501396"/>
            <a:ext cx="4078846" cy="226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491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2"/>
          <p:cNvSpPr txBox="1">
            <a:spLocks noGrp="1"/>
          </p:cNvSpPr>
          <p:nvPr>
            <p:ph type="title" idx="4294967295"/>
          </p:nvPr>
        </p:nvSpPr>
        <p:spPr>
          <a:xfrm>
            <a:off x="1019024" y="986272"/>
            <a:ext cx="3392128" cy="2909271"/>
          </a:xfrm>
          <a:prstGeom prst="rect">
            <a:avLst/>
          </a:prstGeom>
        </p:spPr>
        <p:txBody>
          <a:bodyPr spcFirstLastPara="1" wrap="square" lIns="0" tIns="0" rIns="0" bIns="0" anchor="t" anchorCtr="0">
            <a:noAutofit/>
          </a:bodyPr>
          <a:lstStyle/>
          <a:p>
            <a:pPr marL="0" lvl="0" indent="0" algn="l" rtl="0">
              <a:spcBef>
                <a:spcPts val="0"/>
              </a:spcBef>
              <a:spcAft>
                <a:spcPts val="0"/>
              </a:spcAft>
              <a:buNone/>
            </a:pPr>
            <a:br>
              <a:rPr lang="es-ES" sz="2100" dirty="0">
                <a:solidFill>
                  <a:schemeClr val="lt1"/>
                </a:solidFill>
              </a:rPr>
            </a:br>
            <a:br>
              <a:rPr lang="es-ES" sz="2100" dirty="0">
                <a:solidFill>
                  <a:schemeClr val="lt1"/>
                </a:solidFill>
              </a:rPr>
            </a:br>
            <a:r>
              <a:rPr lang="es-ES" sz="2100" dirty="0">
                <a:solidFill>
                  <a:schemeClr val="lt1"/>
                </a:solidFill>
              </a:rPr>
              <a:t>La experiencia del AMOR y de la GRACIA es la única totalmente original, mientras que el mal entró en escena solo en un segundo momento.</a:t>
            </a:r>
            <a:endParaRPr sz="2100" dirty="0">
              <a:solidFill>
                <a:schemeClr val="lt1"/>
              </a:solidFill>
            </a:endParaRPr>
          </a:p>
        </p:txBody>
      </p:sp>
      <p:sp>
        <p:nvSpPr>
          <p:cNvPr id="208" name="Google Shape;208;p2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28</a:t>
            </a:fld>
            <a:endParaRPr>
              <a:solidFill>
                <a:schemeClr val="lt1"/>
              </a:solidFill>
            </a:endParaRPr>
          </a:p>
        </p:txBody>
      </p:sp>
      <p:grpSp>
        <p:nvGrpSpPr>
          <p:cNvPr id="209" name="Google Shape;209;p22"/>
          <p:cNvGrpSpPr/>
          <p:nvPr/>
        </p:nvGrpSpPr>
        <p:grpSpPr>
          <a:xfrm>
            <a:off x="593243" y="2466786"/>
            <a:ext cx="252209" cy="209937"/>
            <a:chOff x="881143" y="2782888"/>
            <a:chExt cx="300070" cy="249776"/>
          </a:xfrm>
        </p:grpSpPr>
        <p:sp>
          <p:nvSpPr>
            <p:cNvPr id="210" name="Google Shape;210;p22"/>
            <p:cNvSpPr/>
            <p:nvPr/>
          </p:nvSpPr>
          <p:spPr>
            <a:xfrm>
              <a:off x="881143" y="2782888"/>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982954" y="2826161"/>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964000" y="2869028"/>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986254" y="2891282"/>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1111960" y="2859144"/>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Elipse 10">
            <a:extLst>
              <a:ext uri="{FF2B5EF4-FFF2-40B4-BE49-F238E27FC236}">
                <a16:creationId xmlns:a16="http://schemas.microsoft.com/office/drawing/2014/main" id="{4B668B91-8D74-4E7E-BC8B-0D4F2E25766A}"/>
              </a:ext>
            </a:extLst>
          </p:cNvPr>
          <p:cNvSpPr/>
          <p:nvPr/>
        </p:nvSpPr>
        <p:spPr>
          <a:xfrm>
            <a:off x="4279392" y="621759"/>
            <a:ext cx="3734379" cy="3915573"/>
          </a:xfrm>
          <a:prstGeom prst="ellipse">
            <a:avLst/>
          </a:prstGeom>
          <a:gradFill flip="none" rotWithShape="1">
            <a:gsLst>
              <a:gs pos="0">
                <a:srgbClr val="FFCA08"/>
              </a:gs>
              <a:gs pos="100000">
                <a:srgbClr val="F8931D"/>
              </a:gs>
              <a:gs pos="100000">
                <a:schemeClr val="accent1">
                  <a:lumMod val="45000"/>
                  <a:lumOff val="55000"/>
                </a:schemeClr>
              </a:gs>
              <a:gs pos="100000">
                <a:srgbClr val="F8931D"/>
              </a:gs>
            </a:gsLst>
            <a:lin ang="54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Picture 2" descr="Corazón">
            <a:extLst>
              <a:ext uri="{FF2B5EF4-FFF2-40B4-BE49-F238E27FC236}">
                <a16:creationId xmlns:a16="http://schemas.microsoft.com/office/drawing/2014/main" id="{93695D74-9E38-4D53-BA63-92099CF3756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706" b="92706" l="10000" r="90000">
                        <a14:foregroundMark x1="31190" y1="7765" x2="33095" y2="8000"/>
                        <a14:foregroundMark x1="45952" y1="4941" x2="45952" y2="6824"/>
                        <a14:foregroundMark x1="53095" y1="92471" x2="55952" y2="92706"/>
                      </a14:backgroundRemoval>
                    </a14:imgEffect>
                  </a14:imgLayer>
                </a14:imgProps>
              </a:ext>
              <a:ext uri="{28A0092B-C50C-407E-A947-70E740481C1C}">
                <a14:useLocalDpi xmlns:a14="http://schemas.microsoft.com/office/drawing/2010/main" val="0"/>
              </a:ext>
            </a:extLst>
          </a:blip>
          <a:srcRect/>
          <a:stretch>
            <a:fillRect/>
          </a:stretch>
        </p:blipFill>
        <p:spPr bwMode="auto">
          <a:xfrm>
            <a:off x="4333970" y="694628"/>
            <a:ext cx="3756983" cy="3801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992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AF96E8-C2C9-230B-106A-117DAC4FE55A}"/>
              </a:ext>
            </a:extLst>
          </p:cNvPr>
          <p:cNvSpPr>
            <a:spLocks noGrp="1"/>
          </p:cNvSpPr>
          <p:nvPr>
            <p:ph type="ctrTitle"/>
          </p:nvPr>
        </p:nvSpPr>
        <p:spPr>
          <a:xfrm>
            <a:off x="3938953" y="1510650"/>
            <a:ext cx="4853354" cy="2122200"/>
          </a:xfrm>
        </p:spPr>
        <p:txBody>
          <a:bodyPr/>
          <a:lstStyle/>
          <a:p>
            <a:r>
              <a:rPr lang="es-ES" sz="4000" dirty="0">
                <a:solidFill>
                  <a:srgbClr val="FFCA08"/>
                </a:solidFill>
              </a:rPr>
              <a:t>BUENA NOTICIA:</a:t>
            </a:r>
            <a:br>
              <a:rPr lang="es-ES" sz="4000" dirty="0"/>
            </a:br>
            <a:r>
              <a:rPr lang="es-ES" sz="4000" dirty="0"/>
              <a:t>¡el AMOR es REAL!</a:t>
            </a:r>
            <a:br>
              <a:rPr lang="es-ES" sz="4000" dirty="0"/>
            </a:br>
            <a:r>
              <a:rPr lang="es-ES" sz="4000" dirty="0"/>
              <a:t>¡soy amado, puedo amar!</a:t>
            </a:r>
            <a:br>
              <a:rPr lang="es-ES" sz="4000" dirty="0"/>
            </a:br>
            <a:r>
              <a:rPr lang="es-ES" sz="4000" dirty="0"/>
              <a:t>¡PARA SIEMPRE!</a:t>
            </a:r>
          </a:p>
        </p:txBody>
      </p:sp>
      <p:pic>
        <p:nvPicPr>
          <p:cNvPr id="4" name="Gráfico 3" descr="Megáfono con relleno sólido">
            <a:extLst>
              <a:ext uri="{FF2B5EF4-FFF2-40B4-BE49-F238E27FC236}">
                <a16:creationId xmlns:a16="http://schemas.microsoft.com/office/drawing/2014/main" id="{190D369B-DF5E-424B-F9FC-0828FB3372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369" y="1282050"/>
            <a:ext cx="2579400" cy="2579400"/>
          </a:xfrm>
          <a:prstGeom prst="rect">
            <a:avLst/>
          </a:prstGeom>
        </p:spPr>
      </p:pic>
      <p:pic>
        <p:nvPicPr>
          <p:cNvPr id="6" name="Gráfico 5" descr="Volumen con relleno sólido">
            <a:extLst>
              <a:ext uri="{FF2B5EF4-FFF2-40B4-BE49-F238E27FC236}">
                <a16:creationId xmlns:a16="http://schemas.microsoft.com/office/drawing/2014/main" id="{29D935BE-2DE7-F6C5-E714-24D9C73CE94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50000"/>
          <a:stretch/>
        </p:blipFill>
        <p:spPr>
          <a:xfrm rot="19726121">
            <a:off x="2414635" y="965469"/>
            <a:ext cx="1067209" cy="2134418"/>
          </a:xfrm>
          <a:prstGeom prst="rect">
            <a:avLst/>
          </a:prstGeom>
        </p:spPr>
      </p:pic>
    </p:spTree>
    <p:extLst>
      <p:ext uri="{BB962C8B-B14F-4D97-AF65-F5344CB8AC3E}">
        <p14:creationId xmlns:p14="http://schemas.microsoft.com/office/powerpoint/2010/main" val="2236054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0A2E97-5DF4-D5D6-AB9D-4D7B47E760B6}"/>
              </a:ext>
            </a:extLst>
          </p:cNvPr>
          <p:cNvSpPr>
            <a:spLocks noGrp="1"/>
          </p:cNvSpPr>
          <p:nvPr>
            <p:ph type="title"/>
          </p:nvPr>
        </p:nvSpPr>
        <p:spPr/>
        <p:txBody>
          <a:bodyPr/>
          <a:lstStyle/>
          <a:p>
            <a:r>
              <a:rPr lang="es-ES" dirty="0"/>
              <a:t>Situación actual</a:t>
            </a:r>
          </a:p>
        </p:txBody>
      </p:sp>
      <p:sp>
        <p:nvSpPr>
          <p:cNvPr id="3" name="Marcador de texto 2">
            <a:extLst>
              <a:ext uri="{FF2B5EF4-FFF2-40B4-BE49-F238E27FC236}">
                <a16:creationId xmlns:a16="http://schemas.microsoft.com/office/drawing/2014/main" id="{F3A80FF3-D303-256E-B6D6-7B65A0918D3D}"/>
              </a:ext>
            </a:extLst>
          </p:cNvPr>
          <p:cNvSpPr>
            <a:spLocks noGrp="1"/>
          </p:cNvSpPr>
          <p:nvPr>
            <p:ph type="body" idx="1"/>
          </p:nvPr>
        </p:nvSpPr>
        <p:spPr>
          <a:xfrm>
            <a:off x="1280725" y="1942062"/>
            <a:ext cx="3367500" cy="1825564"/>
          </a:xfrm>
        </p:spPr>
        <p:txBody>
          <a:bodyPr/>
          <a:lstStyle/>
          <a:p>
            <a:r>
              <a:rPr lang="es-ES" dirty="0"/>
              <a:t>Desacralización</a:t>
            </a:r>
          </a:p>
          <a:p>
            <a:pPr lvl="1"/>
            <a:r>
              <a:rPr lang="es-ES" dirty="0"/>
              <a:t>Secularización</a:t>
            </a:r>
          </a:p>
          <a:p>
            <a:r>
              <a:rPr lang="es-ES" dirty="0"/>
              <a:t>Descristianización</a:t>
            </a:r>
          </a:p>
          <a:p>
            <a:r>
              <a:rPr lang="es-ES" dirty="0"/>
              <a:t>Crisis de fe</a:t>
            </a:r>
          </a:p>
        </p:txBody>
      </p:sp>
      <p:sp>
        <p:nvSpPr>
          <p:cNvPr id="5" name="Marcador de número de diapositiva 4">
            <a:extLst>
              <a:ext uri="{FF2B5EF4-FFF2-40B4-BE49-F238E27FC236}">
                <a16:creationId xmlns:a16="http://schemas.microsoft.com/office/drawing/2014/main" id="{1A393671-405B-A7ED-9529-164B1F82C8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a:t>
            </a:fld>
            <a:endParaRPr lang="es-ES"/>
          </a:p>
        </p:txBody>
      </p:sp>
      <p:pic>
        <p:nvPicPr>
          <p:cNvPr id="7" name="Gráfico 6" descr="Gráfico de tendencia descendente con relleno sólido">
            <a:extLst>
              <a:ext uri="{FF2B5EF4-FFF2-40B4-BE49-F238E27FC236}">
                <a16:creationId xmlns:a16="http://schemas.microsoft.com/office/drawing/2014/main" id="{7D36EBBF-2BBD-D8BC-94B9-9F61358BA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7801" y="775324"/>
            <a:ext cx="3741723" cy="3741723"/>
          </a:xfrm>
          <a:prstGeom prst="rect">
            <a:avLst/>
          </a:prstGeom>
        </p:spPr>
      </p:pic>
    </p:spTree>
    <p:extLst>
      <p:ext uri="{BB962C8B-B14F-4D97-AF65-F5344CB8AC3E}">
        <p14:creationId xmlns:p14="http://schemas.microsoft.com/office/powerpoint/2010/main" val="774061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294AE4-0824-2B22-148F-0D38B412F715}"/>
              </a:ext>
            </a:extLst>
          </p:cNvPr>
          <p:cNvSpPr>
            <a:spLocks noGrp="1"/>
          </p:cNvSpPr>
          <p:nvPr>
            <p:ph type="ctrTitle"/>
          </p:nvPr>
        </p:nvSpPr>
        <p:spPr/>
        <p:txBody>
          <a:bodyPr/>
          <a:lstStyle/>
          <a:p>
            <a:r>
              <a:rPr lang="es-ES" dirty="0"/>
              <a:t>Síntesis del Cristianismo</a:t>
            </a:r>
          </a:p>
        </p:txBody>
      </p:sp>
      <p:sp>
        <p:nvSpPr>
          <p:cNvPr id="3" name="Subtítulo 2">
            <a:extLst>
              <a:ext uri="{FF2B5EF4-FFF2-40B4-BE49-F238E27FC236}">
                <a16:creationId xmlns:a16="http://schemas.microsoft.com/office/drawing/2014/main" id="{160AD09D-4D81-4DE0-DF62-A6FEBDF42200}"/>
              </a:ext>
            </a:extLst>
          </p:cNvPr>
          <p:cNvSpPr>
            <a:spLocks noGrp="1"/>
          </p:cNvSpPr>
          <p:nvPr>
            <p:ph type="subTitle" idx="1"/>
          </p:nvPr>
        </p:nvSpPr>
        <p:spPr/>
        <p:txBody>
          <a:bodyPr/>
          <a:lstStyle/>
          <a:p>
            <a:r>
              <a:rPr lang="es-ES" dirty="0" err="1"/>
              <a:t>Gaudium</a:t>
            </a:r>
            <a:r>
              <a:rPr lang="es-ES" dirty="0"/>
              <a:t> et </a:t>
            </a:r>
            <a:r>
              <a:rPr lang="es-ES" dirty="0" err="1"/>
              <a:t>Spes</a:t>
            </a:r>
            <a:r>
              <a:rPr lang="es-ES" dirty="0"/>
              <a:t>, n. 22</a:t>
            </a:r>
          </a:p>
        </p:txBody>
      </p:sp>
    </p:spTree>
    <p:extLst>
      <p:ext uri="{BB962C8B-B14F-4D97-AF65-F5344CB8AC3E}">
        <p14:creationId xmlns:p14="http://schemas.microsoft.com/office/powerpoint/2010/main" val="2634424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26DC265-70AD-45DB-81E2-491F3CB61288}"/>
              </a:ext>
            </a:extLst>
          </p:cNvPr>
          <p:cNvSpPr>
            <a:spLocks noGrp="1"/>
          </p:cNvSpPr>
          <p:nvPr>
            <p:ph type="body" idx="1"/>
          </p:nvPr>
        </p:nvSpPr>
        <p:spPr>
          <a:xfrm>
            <a:off x="1096108" y="1511423"/>
            <a:ext cx="7196992" cy="2753700"/>
          </a:xfrm>
        </p:spPr>
        <p:txBody>
          <a:bodyPr/>
          <a:lstStyle/>
          <a:p>
            <a:pPr marL="38100" indent="0" algn="l">
              <a:buNone/>
            </a:pPr>
            <a:r>
              <a:rPr lang="es-ES" sz="2000" dirty="0">
                <a:effectLst/>
                <a:latin typeface="Red Hat Display" panose="020B0604020202020204" charset="0"/>
              </a:rPr>
              <a:t>Cristo, el Hombre nuevo</a:t>
            </a:r>
          </a:p>
          <a:p>
            <a:pPr marL="38100" indent="0" algn="l">
              <a:buNone/>
            </a:pPr>
            <a:r>
              <a:rPr lang="es-ES" sz="1800" b="0" i="1" dirty="0">
                <a:effectLst/>
                <a:latin typeface="Red Hat Display" panose="020B0604020202020204" charset="0"/>
              </a:rPr>
              <a:t>En realidad, el misterio del hombre sólo se esclarece en el misterio del Verbo encarnado. Porque Adán, el primer hombre, era figura del que había de venir, es decir, Cristo nuestro Señor, Cristo, el nuevo Adán, en la misma revelación del misterio del Padre y de su amor, manifiesta plenamente el hombre al propio hombre y le descubre la sublimidad de su vocación. Nada extraño, pues, que todas las verdades hasta aquí expuestas encuentren en Cristo su fuente y su corona.</a:t>
            </a:r>
            <a:endParaRPr lang="es-ES" sz="1600" dirty="0">
              <a:latin typeface="Red Hat Display" panose="020B0604020202020204" charset="0"/>
            </a:endParaRPr>
          </a:p>
        </p:txBody>
      </p:sp>
      <p:sp>
        <p:nvSpPr>
          <p:cNvPr id="3" name="Marcador de número de diapositiva 2">
            <a:extLst>
              <a:ext uri="{FF2B5EF4-FFF2-40B4-BE49-F238E27FC236}">
                <a16:creationId xmlns:a16="http://schemas.microsoft.com/office/drawing/2014/main" id="{2BD525AA-922C-4221-A1B4-E0C2FF46BD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31</a:t>
            </a:fld>
            <a:endParaRPr lang="es-ES"/>
          </a:p>
        </p:txBody>
      </p:sp>
      <p:sp>
        <p:nvSpPr>
          <p:cNvPr id="4" name="CuadroTexto 3">
            <a:extLst>
              <a:ext uri="{FF2B5EF4-FFF2-40B4-BE49-F238E27FC236}">
                <a16:creationId xmlns:a16="http://schemas.microsoft.com/office/drawing/2014/main" id="{37D0C962-3856-4820-A213-B9F83B6C81D2}"/>
              </a:ext>
            </a:extLst>
          </p:cNvPr>
          <p:cNvSpPr txBox="1"/>
          <p:nvPr/>
        </p:nvSpPr>
        <p:spPr>
          <a:xfrm>
            <a:off x="867508" y="597877"/>
            <a:ext cx="1748692" cy="646331"/>
          </a:xfrm>
          <a:prstGeom prst="rect">
            <a:avLst/>
          </a:prstGeom>
          <a:noFill/>
        </p:spPr>
        <p:txBody>
          <a:bodyPr wrap="square" rtlCol="0">
            <a:spAutoFit/>
          </a:bodyPr>
          <a:lstStyle/>
          <a:p>
            <a:r>
              <a:rPr lang="es-ES" sz="3600" b="1" dirty="0">
                <a:solidFill>
                  <a:schemeClr val="accent5"/>
                </a:solidFill>
                <a:latin typeface="Red Hat Display" panose="020B0604020202020204" charset="0"/>
              </a:rPr>
              <a:t>[GS22]</a:t>
            </a:r>
          </a:p>
        </p:txBody>
      </p:sp>
    </p:spTree>
    <p:extLst>
      <p:ext uri="{BB962C8B-B14F-4D97-AF65-F5344CB8AC3E}">
        <p14:creationId xmlns:p14="http://schemas.microsoft.com/office/powerpoint/2010/main" val="1002366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A744BFA-4DF7-4397-8822-D53E66FFA8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32</a:t>
            </a:fld>
            <a:endParaRPr lang="es-ES"/>
          </a:p>
        </p:txBody>
      </p:sp>
      <p:pic>
        <p:nvPicPr>
          <p:cNvPr id="5122" name="Picture 2" descr="La creación de Adán - Wikipedia, la enciclopedia libre">
            <a:extLst>
              <a:ext uri="{FF2B5EF4-FFF2-40B4-BE49-F238E27FC236}">
                <a16:creationId xmlns:a16="http://schemas.microsoft.com/office/drawing/2014/main" id="{2A4E7F80-6D73-4FBE-BB30-E0E492A13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50" y="810998"/>
            <a:ext cx="7759700" cy="3521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67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26DC265-70AD-45DB-81E2-491F3CB61288}"/>
              </a:ext>
            </a:extLst>
          </p:cNvPr>
          <p:cNvSpPr>
            <a:spLocks noGrp="1"/>
          </p:cNvSpPr>
          <p:nvPr>
            <p:ph type="body" idx="1"/>
          </p:nvPr>
        </p:nvSpPr>
        <p:spPr>
          <a:xfrm>
            <a:off x="1096108" y="1270123"/>
            <a:ext cx="7196992" cy="2753700"/>
          </a:xfrm>
        </p:spPr>
        <p:txBody>
          <a:bodyPr/>
          <a:lstStyle/>
          <a:p>
            <a:pPr marL="38100" indent="0" algn="l">
              <a:buNone/>
            </a:pPr>
            <a:r>
              <a:rPr lang="es-ES" sz="1800" b="0" i="1" dirty="0">
                <a:effectLst/>
                <a:latin typeface="Red Hat Display" panose="020B0604020202020204" charset="0"/>
              </a:rPr>
              <a:t>El que es imagen de Dios invisible (Col 1,15) es también </a:t>
            </a:r>
            <a:r>
              <a:rPr lang="es-ES" sz="1800" i="1" dirty="0">
                <a:effectLst/>
                <a:latin typeface="Red Hat Display" panose="020B0604020202020204" charset="0"/>
              </a:rPr>
              <a:t>el hombre perfecto</a:t>
            </a:r>
            <a:r>
              <a:rPr lang="es-ES" sz="1800" b="0" i="1" dirty="0">
                <a:effectLst/>
                <a:latin typeface="Red Hat Display" panose="020B0604020202020204" charset="0"/>
              </a:rPr>
              <a:t>, que ha devuelto a la descendencia de Adán la semejanza divina, deformada por el primer pecado. En él, la naturaleza humana asumida, no absorbida, ha sido elevada también en nosotros a dignidad sin igual. El Hijo de Dios con su </a:t>
            </a:r>
            <a:r>
              <a:rPr lang="es-ES" sz="1800" i="1" dirty="0">
                <a:effectLst/>
                <a:latin typeface="Red Hat Display" panose="020B0604020202020204" charset="0"/>
              </a:rPr>
              <a:t>encarnación</a:t>
            </a:r>
            <a:r>
              <a:rPr lang="es-ES" sz="1800" b="0" i="1" dirty="0">
                <a:effectLst/>
                <a:latin typeface="Red Hat Display" panose="020B0604020202020204" charset="0"/>
              </a:rPr>
              <a:t> se ha unido, en cierto modo, con todo hombre. Trabajó con manos de hombre, pensó con inteligencia de hombre, obró con voluntad de hombre, amó con corazón de hombre. Nacido de la Virgen María, se hizo verdaderamente uno de los nuestros, semejantes en todo a nosotros, excepto en el pecado.</a:t>
            </a:r>
            <a:endParaRPr lang="es-ES" sz="1400" b="0" i="1" dirty="0">
              <a:latin typeface="Red Hat Display" panose="020B0604020202020204" charset="0"/>
            </a:endParaRPr>
          </a:p>
        </p:txBody>
      </p:sp>
      <p:sp>
        <p:nvSpPr>
          <p:cNvPr id="3" name="Marcador de número de diapositiva 2">
            <a:extLst>
              <a:ext uri="{FF2B5EF4-FFF2-40B4-BE49-F238E27FC236}">
                <a16:creationId xmlns:a16="http://schemas.microsoft.com/office/drawing/2014/main" id="{2BD525AA-922C-4221-A1B4-E0C2FF46BD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33</a:t>
            </a:fld>
            <a:endParaRPr lang="es-ES"/>
          </a:p>
        </p:txBody>
      </p:sp>
      <p:sp>
        <p:nvSpPr>
          <p:cNvPr id="4" name="CuadroTexto 3">
            <a:extLst>
              <a:ext uri="{FF2B5EF4-FFF2-40B4-BE49-F238E27FC236}">
                <a16:creationId xmlns:a16="http://schemas.microsoft.com/office/drawing/2014/main" id="{37D0C962-3856-4820-A213-B9F83B6C81D2}"/>
              </a:ext>
            </a:extLst>
          </p:cNvPr>
          <p:cNvSpPr txBox="1"/>
          <p:nvPr/>
        </p:nvSpPr>
        <p:spPr>
          <a:xfrm>
            <a:off x="867508" y="597877"/>
            <a:ext cx="1748692" cy="646331"/>
          </a:xfrm>
          <a:prstGeom prst="rect">
            <a:avLst/>
          </a:prstGeom>
          <a:noFill/>
        </p:spPr>
        <p:txBody>
          <a:bodyPr wrap="square" rtlCol="0">
            <a:spAutoFit/>
          </a:bodyPr>
          <a:lstStyle/>
          <a:p>
            <a:r>
              <a:rPr lang="es-ES" sz="3600" b="1" dirty="0">
                <a:solidFill>
                  <a:schemeClr val="accent5"/>
                </a:solidFill>
                <a:latin typeface="Red Hat Display" panose="020B0604020202020204" charset="0"/>
              </a:rPr>
              <a:t>[GS22]</a:t>
            </a:r>
          </a:p>
        </p:txBody>
      </p:sp>
    </p:spTree>
    <p:extLst>
      <p:ext uri="{BB962C8B-B14F-4D97-AF65-F5344CB8AC3E}">
        <p14:creationId xmlns:p14="http://schemas.microsoft.com/office/powerpoint/2010/main" val="656842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A744BFA-4DF7-4397-8822-D53E66FFA8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34</a:t>
            </a:fld>
            <a:endParaRPr lang="es-ES"/>
          </a:p>
        </p:txBody>
      </p:sp>
      <p:pic>
        <p:nvPicPr>
          <p:cNvPr id="7172" name="Picture 4" descr="Anunciación, La [Fra Angelico] - Museo Nacional del Prado">
            <a:extLst>
              <a:ext uri="{FF2B5EF4-FFF2-40B4-BE49-F238E27FC236}">
                <a16:creationId xmlns:a16="http://schemas.microsoft.com/office/drawing/2014/main" id="{FD601D32-DDD9-4E55-8C70-44F3B1D5BD7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6301" y="463934"/>
            <a:ext cx="4914900" cy="413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565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26DC265-70AD-45DB-81E2-491F3CB61288}"/>
              </a:ext>
            </a:extLst>
          </p:cNvPr>
          <p:cNvSpPr>
            <a:spLocks noGrp="1"/>
          </p:cNvSpPr>
          <p:nvPr>
            <p:ph type="body" idx="1"/>
          </p:nvPr>
        </p:nvSpPr>
        <p:spPr>
          <a:xfrm>
            <a:off x="1096108" y="1270123"/>
            <a:ext cx="7196992" cy="2753700"/>
          </a:xfrm>
        </p:spPr>
        <p:txBody>
          <a:bodyPr/>
          <a:lstStyle/>
          <a:p>
            <a:pPr marL="38100" indent="0" algn="l">
              <a:buNone/>
            </a:pPr>
            <a:r>
              <a:rPr lang="es-ES" sz="1800" i="1" dirty="0">
                <a:effectLst/>
                <a:latin typeface="Red Hat Display" panose="020B0604020202020204" charset="0"/>
              </a:rPr>
              <a:t>Cordero</a:t>
            </a:r>
            <a:r>
              <a:rPr lang="es-ES" sz="1800" b="0" i="1" dirty="0">
                <a:effectLst/>
                <a:latin typeface="Red Hat Display" panose="020B0604020202020204" charset="0"/>
              </a:rPr>
              <a:t> inocente, con la entrega libérrima de su sangre nos mereció la vida. </a:t>
            </a:r>
            <a:r>
              <a:rPr lang="es-ES" sz="1800" i="1" dirty="0">
                <a:effectLst/>
                <a:latin typeface="Red Hat Display" panose="020B0604020202020204" charset="0"/>
              </a:rPr>
              <a:t>En El Dios nos reconcilió consigo y con nosotros y nos liberó de la esclavitud</a:t>
            </a:r>
            <a:r>
              <a:rPr lang="es-ES" sz="1800" b="0" i="1" dirty="0">
                <a:effectLst/>
                <a:latin typeface="Red Hat Display" panose="020B0604020202020204" charset="0"/>
              </a:rPr>
              <a:t> del diablo y del pecado, por lo que cualquiera de nosotros puede decir con el Apóstol: El Hijo de Dios me amó y se entregó a sí mismo por mí (Gal 2,20). Padeciendo por nosotros, nos dio ejemplo para seguir sus pasos y, además abrió el camino, con cuyo seguimiento la vida y la muerte se santifican y adquieren nuevo sentido.</a:t>
            </a:r>
            <a:endParaRPr lang="es-ES" sz="1400" b="0" i="1" dirty="0">
              <a:latin typeface="Red Hat Display" panose="020B0604020202020204" charset="0"/>
            </a:endParaRPr>
          </a:p>
        </p:txBody>
      </p:sp>
      <p:sp>
        <p:nvSpPr>
          <p:cNvPr id="3" name="Marcador de número de diapositiva 2">
            <a:extLst>
              <a:ext uri="{FF2B5EF4-FFF2-40B4-BE49-F238E27FC236}">
                <a16:creationId xmlns:a16="http://schemas.microsoft.com/office/drawing/2014/main" id="{2BD525AA-922C-4221-A1B4-E0C2FF46BD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35</a:t>
            </a:fld>
            <a:endParaRPr lang="es-ES"/>
          </a:p>
        </p:txBody>
      </p:sp>
      <p:sp>
        <p:nvSpPr>
          <p:cNvPr id="4" name="CuadroTexto 3">
            <a:extLst>
              <a:ext uri="{FF2B5EF4-FFF2-40B4-BE49-F238E27FC236}">
                <a16:creationId xmlns:a16="http://schemas.microsoft.com/office/drawing/2014/main" id="{37D0C962-3856-4820-A213-B9F83B6C81D2}"/>
              </a:ext>
            </a:extLst>
          </p:cNvPr>
          <p:cNvSpPr txBox="1"/>
          <p:nvPr/>
        </p:nvSpPr>
        <p:spPr>
          <a:xfrm>
            <a:off x="867508" y="597877"/>
            <a:ext cx="1748692" cy="646331"/>
          </a:xfrm>
          <a:prstGeom prst="rect">
            <a:avLst/>
          </a:prstGeom>
          <a:noFill/>
        </p:spPr>
        <p:txBody>
          <a:bodyPr wrap="square" rtlCol="0">
            <a:spAutoFit/>
          </a:bodyPr>
          <a:lstStyle/>
          <a:p>
            <a:r>
              <a:rPr lang="es-ES" sz="3600" b="1" dirty="0">
                <a:solidFill>
                  <a:schemeClr val="accent5"/>
                </a:solidFill>
                <a:latin typeface="Red Hat Display" panose="020B0604020202020204" charset="0"/>
              </a:rPr>
              <a:t>[GS22]</a:t>
            </a:r>
          </a:p>
        </p:txBody>
      </p:sp>
    </p:spTree>
    <p:extLst>
      <p:ext uri="{BB962C8B-B14F-4D97-AF65-F5344CB8AC3E}">
        <p14:creationId xmlns:p14="http://schemas.microsoft.com/office/powerpoint/2010/main" val="1702918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A744BFA-4DF7-4397-8822-D53E66FFA8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36</a:t>
            </a:fld>
            <a:endParaRPr lang="es-ES"/>
          </a:p>
        </p:txBody>
      </p:sp>
      <p:pic>
        <p:nvPicPr>
          <p:cNvPr id="9218" name="Picture 2" descr="Agnus Dei - Colección - Museo Nacional del Prado">
            <a:extLst>
              <a:ext uri="{FF2B5EF4-FFF2-40B4-BE49-F238E27FC236}">
                <a16:creationId xmlns:a16="http://schemas.microsoft.com/office/drawing/2014/main" id="{971B6559-ADCD-41D2-8A12-29EAE7DDC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529298"/>
            <a:ext cx="6865298" cy="410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103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A744BFA-4DF7-4397-8822-D53E66FFA8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37</a:t>
            </a:fld>
            <a:endParaRPr lang="es-ES"/>
          </a:p>
        </p:txBody>
      </p:sp>
      <p:pic>
        <p:nvPicPr>
          <p:cNvPr id="10242" name="Picture 2" descr="El Descendimiento - Colección - Museo Nacional del Prado">
            <a:extLst>
              <a:ext uri="{FF2B5EF4-FFF2-40B4-BE49-F238E27FC236}">
                <a16:creationId xmlns:a16="http://schemas.microsoft.com/office/drawing/2014/main" id="{3E2ECFD2-CA79-4EF0-BF5B-42A888D5C9E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823" b="99475" l="1979" r="99844">
                        <a14:foregroundMark x1="2969" y1="26198" x2="14427" y2="27315"/>
                        <a14:foregroundMark x1="35704" y1="23172" x2="41406" y2="22062"/>
                        <a14:foregroundMark x1="14427" y1="27315" x2="34837" y2="23341"/>
                        <a14:foregroundMark x1="41406" y1="22062" x2="43854" y2="10506"/>
                        <a14:foregroundMark x1="43854" y1="10506" x2="53125" y2="6960"/>
                        <a14:foregroundMark x1="53125" y1="6960" x2="61927" y2="20552"/>
                        <a14:foregroundMark x1="67430" y1="23195" x2="73958" y2="26330"/>
                        <a14:foregroundMark x1="61927" y1="20552" x2="63699" y2="21403"/>
                        <a14:foregroundMark x1="73958" y1="26330" x2="85365" y2="26724"/>
                        <a14:foregroundMark x1="85365" y1="26724" x2="95000" y2="30794"/>
                        <a14:foregroundMark x1="95000" y1="30794" x2="92292" y2="83716"/>
                        <a14:foregroundMark x1="92292" y1="83716" x2="87500" y2="92252"/>
                        <a14:foregroundMark x1="87500" y1="92252" x2="78333" y2="96126"/>
                        <a14:foregroundMark x1="78333" y1="96126" x2="11927" y2="90808"/>
                        <a14:foregroundMark x1="11927" y1="90808" x2="4323" y2="79448"/>
                        <a14:foregroundMark x1="4323" y1="79448" x2="5156" y2="25936"/>
                        <a14:foregroundMark x1="41458" y1="76625" x2="77552" y2="79645"/>
                        <a14:foregroundMark x1="37083" y1="66710" x2="45417" y2="79842"/>
                        <a14:foregroundMark x1="45417" y1="79842" x2="55052" y2="86999"/>
                        <a14:foregroundMark x1="55052" y1="86999" x2="68542" y2="90282"/>
                        <a14:foregroundMark x1="68542" y1="90282" x2="78646" y2="97833"/>
                        <a14:foregroundMark x1="4948" y1="98424" x2="28698" y2="97636"/>
                        <a14:foregroundMark x1="28698" y1="97636" x2="56979" y2="99803"/>
                        <a14:foregroundMark x1="56979" y1="99803" x2="90104" y2="96192"/>
                        <a14:foregroundMark x1="90104" y1="96192" x2="94844" y2="96192"/>
                        <a14:foregroundMark x1="13073" y1="30598" x2="36771" y2="29087"/>
                        <a14:foregroundMark x1="36771" y1="29087" x2="38854" y2="29744"/>
                        <a14:foregroundMark x1="1042" y1="27840" x2="2135" y2="96783"/>
                        <a14:foregroundMark x1="2135" y1="96783" x2="2135" y2="96783"/>
                        <a14:foregroundMark x1="2135" y1="96783" x2="2135" y2="92646"/>
                        <a14:foregroundMark x1="9792" y1="97833" x2="38854" y2="92974"/>
                        <a14:foregroundMark x1="38854" y1="92974" x2="59635" y2="97045"/>
                        <a14:foregroundMark x1="75781" y1="99540" x2="93073" y2="99540"/>
                        <a14:foregroundMark x1="93073" y1="99540" x2="99844" y2="98162"/>
                        <a14:foregroundMark x1="37552" y1="2495" x2="47969" y2="525"/>
                        <a14:foregroundMark x1="47969" y1="525" x2="59896" y2="2823"/>
                        <a14:foregroundMark x1="59896" y1="2823" x2="61354" y2="10768"/>
                        <a14:backgroundMark x1="64635" y1="22587" x2="64635" y2="22587"/>
                        <a14:backgroundMark x1="63698" y1="21405" x2="66823" y2="22718"/>
                        <a14:backgroundMark x1="66458" y1="22850" x2="67604" y2="22850"/>
                        <a14:backgroundMark x1="35052" y1="22915" x2="35833" y2="22915"/>
                      </a14:backgroundRemoval>
                    </a14:imgEffect>
                  </a14:imgLayer>
                </a14:imgProps>
              </a:ext>
              <a:ext uri="{28A0092B-C50C-407E-A947-70E740481C1C}">
                <a14:useLocalDpi xmlns:a14="http://schemas.microsoft.com/office/drawing/2010/main" val="0"/>
              </a:ext>
            </a:extLst>
          </a:blip>
          <a:srcRect/>
          <a:stretch>
            <a:fillRect/>
          </a:stretch>
        </p:blipFill>
        <p:spPr bwMode="auto">
          <a:xfrm>
            <a:off x="1667669" y="0"/>
            <a:ext cx="5808662" cy="4607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664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A744BFA-4DF7-4397-8822-D53E66FFA8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38</a:t>
            </a:fld>
            <a:endParaRPr lang="es-ES"/>
          </a:p>
        </p:txBody>
      </p:sp>
      <p:pic>
        <p:nvPicPr>
          <p:cNvPr id="6146" name="Picture 2" descr="LA TRINIDAD, FUENTE DE FRATERNIDAD">
            <a:extLst>
              <a:ext uri="{FF2B5EF4-FFF2-40B4-BE49-F238E27FC236}">
                <a16:creationId xmlns:a16="http://schemas.microsoft.com/office/drawing/2014/main" id="{FEA7244B-8E9D-40C3-8CFA-3F51C567C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0" y="687068"/>
            <a:ext cx="5033963" cy="376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565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26DC265-70AD-45DB-81E2-491F3CB61288}"/>
              </a:ext>
            </a:extLst>
          </p:cNvPr>
          <p:cNvSpPr>
            <a:spLocks noGrp="1"/>
          </p:cNvSpPr>
          <p:nvPr>
            <p:ph type="body" idx="1"/>
          </p:nvPr>
        </p:nvSpPr>
        <p:spPr>
          <a:xfrm>
            <a:off x="1096108" y="1270123"/>
            <a:ext cx="7196992" cy="2753700"/>
          </a:xfrm>
        </p:spPr>
        <p:txBody>
          <a:bodyPr/>
          <a:lstStyle/>
          <a:p>
            <a:pPr marL="38100" indent="0" algn="l">
              <a:buNone/>
            </a:pPr>
            <a:r>
              <a:rPr lang="es-ES" sz="1800" b="0" i="1" dirty="0">
                <a:effectLst/>
                <a:latin typeface="Red Hat Display" panose="020B0604020202020204" charset="0"/>
              </a:rPr>
              <a:t>El hombre </a:t>
            </a:r>
            <a:r>
              <a:rPr lang="es-ES" sz="1800" i="1" dirty="0">
                <a:effectLst/>
                <a:latin typeface="Red Hat Display" panose="020B0604020202020204" charset="0"/>
              </a:rPr>
              <a:t>cristiano</a:t>
            </a:r>
            <a:r>
              <a:rPr lang="es-ES" sz="1800" b="0" i="1" dirty="0">
                <a:effectLst/>
                <a:latin typeface="Red Hat Display" panose="020B0604020202020204" charset="0"/>
              </a:rPr>
              <a:t>, conformado con la </a:t>
            </a:r>
            <a:r>
              <a:rPr lang="es-ES" sz="1800" i="1" dirty="0">
                <a:effectLst/>
                <a:latin typeface="Red Hat Display" panose="020B0604020202020204" charset="0"/>
              </a:rPr>
              <a:t>imagen del Hijo</a:t>
            </a:r>
            <a:r>
              <a:rPr lang="es-ES" sz="1800" b="0" i="1" dirty="0">
                <a:effectLst/>
                <a:latin typeface="Red Hat Display" panose="020B0604020202020204" charset="0"/>
              </a:rPr>
              <a:t>, que es el Primogénito entre muchos hermanos, recibe </a:t>
            </a:r>
            <a:r>
              <a:rPr lang="es-ES" sz="1800" i="1" dirty="0">
                <a:effectLst/>
                <a:latin typeface="Red Hat Display" panose="020B0604020202020204" charset="0"/>
              </a:rPr>
              <a:t>las primicias del Espíritu </a:t>
            </a:r>
            <a:r>
              <a:rPr lang="es-ES" sz="1800" b="0" i="1" dirty="0">
                <a:effectLst/>
                <a:latin typeface="Red Hat Display" panose="020B0604020202020204" charset="0"/>
              </a:rPr>
              <a:t>(Rom 8,23), las cuales </a:t>
            </a:r>
            <a:r>
              <a:rPr lang="es-ES" sz="1800" i="1" dirty="0">
                <a:effectLst/>
                <a:latin typeface="Red Hat Display" panose="020B0604020202020204" charset="0"/>
              </a:rPr>
              <a:t>le capacitan para cumplir la ley nueva del amor</a:t>
            </a:r>
            <a:r>
              <a:rPr lang="es-ES" sz="1800" b="0" i="1" dirty="0">
                <a:effectLst/>
                <a:latin typeface="Red Hat Display" panose="020B0604020202020204" charset="0"/>
              </a:rPr>
              <a:t>. Por medio de este Espíritu, que es prenda de la herencia (</a:t>
            </a:r>
            <a:r>
              <a:rPr lang="es-ES" sz="1800" b="0" i="1" dirty="0" err="1">
                <a:effectLst/>
                <a:latin typeface="Red Hat Display" panose="020B0604020202020204" charset="0"/>
              </a:rPr>
              <a:t>Eph</a:t>
            </a:r>
            <a:r>
              <a:rPr lang="es-ES" sz="1800" b="0" i="1" dirty="0">
                <a:effectLst/>
                <a:latin typeface="Red Hat Display" panose="020B0604020202020204" charset="0"/>
              </a:rPr>
              <a:t> 1,14), se restaura internamente todo el hombre hasta que llegue la redención del cuerpo (Rom 8,23). </a:t>
            </a:r>
            <a:endParaRPr lang="es-ES" sz="1400" b="0" i="1" dirty="0">
              <a:latin typeface="Red Hat Display" panose="020B0604020202020204" charset="0"/>
            </a:endParaRPr>
          </a:p>
        </p:txBody>
      </p:sp>
      <p:sp>
        <p:nvSpPr>
          <p:cNvPr id="3" name="Marcador de número de diapositiva 2">
            <a:extLst>
              <a:ext uri="{FF2B5EF4-FFF2-40B4-BE49-F238E27FC236}">
                <a16:creationId xmlns:a16="http://schemas.microsoft.com/office/drawing/2014/main" id="{2BD525AA-922C-4221-A1B4-E0C2FF46BD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39</a:t>
            </a:fld>
            <a:endParaRPr lang="es-ES"/>
          </a:p>
        </p:txBody>
      </p:sp>
      <p:sp>
        <p:nvSpPr>
          <p:cNvPr id="4" name="CuadroTexto 3">
            <a:extLst>
              <a:ext uri="{FF2B5EF4-FFF2-40B4-BE49-F238E27FC236}">
                <a16:creationId xmlns:a16="http://schemas.microsoft.com/office/drawing/2014/main" id="{37D0C962-3856-4820-A213-B9F83B6C81D2}"/>
              </a:ext>
            </a:extLst>
          </p:cNvPr>
          <p:cNvSpPr txBox="1"/>
          <p:nvPr/>
        </p:nvSpPr>
        <p:spPr>
          <a:xfrm>
            <a:off x="867508" y="597877"/>
            <a:ext cx="1748692" cy="646331"/>
          </a:xfrm>
          <a:prstGeom prst="rect">
            <a:avLst/>
          </a:prstGeom>
          <a:noFill/>
        </p:spPr>
        <p:txBody>
          <a:bodyPr wrap="square" rtlCol="0">
            <a:spAutoFit/>
          </a:bodyPr>
          <a:lstStyle/>
          <a:p>
            <a:r>
              <a:rPr lang="es-ES" sz="3600" b="1" dirty="0">
                <a:solidFill>
                  <a:schemeClr val="accent5"/>
                </a:solidFill>
                <a:latin typeface="Red Hat Display" panose="020B0604020202020204" charset="0"/>
              </a:rPr>
              <a:t>[GS22]</a:t>
            </a:r>
          </a:p>
        </p:txBody>
      </p:sp>
    </p:spTree>
    <p:extLst>
      <p:ext uri="{BB962C8B-B14F-4D97-AF65-F5344CB8AC3E}">
        <p14:creationId xmlns:p14="http://schemas.microsoft.com/office/powerpoint/2010/main" val="1688805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BBDD7-B6A5-79EB-8007-C7E4D2DCAF11}"/>
              </a:ext>
            </a:extLst>
          </p:cNvPr>
          <p:cNvSpPr>
            <a:spLocks noGrp="1"/>
          </p:cNvSpPr>
          <p:nvPr>
            <p:ph type="title"/>
          </p:nvPr>
        </p:nvSpPr>
        <p:spPr/>
        <p:txBody>
          <a:bodyPr/>
          <a:lstStyle/>
          <a:p>
            <a:r>
              <a:rPr lang="es-ES" dirty="0"/>
              <a:t>Desacralización</a:t>
            </a:r>
          </a:p>
        </p:txBody>
      </p:sp>
      <p:sp>
        <p:nvSpPr>
          <p:cNvPr id="3" name="Marcador de contenido 2">
            <a:extLst>
              <a:ext uri="{FF2B5EF4-FFF2-40B4-BE49-F238E27FC236}">
                <a16:creationId xmlns:a16="http://schemas.microsoft.com/office/drawing/2014/main" id="{D3ED9F3E-0AAD-B688-6BB9-3789171EF1D7}"/>
              </a:ext>
            </a:extLst>
          </p:cNvPr>
          <p:cNvSpPr>
            <a:spLocks noGrp="1"/>
          </p:cNvSpPr>
          <p:nvPr>
            <p:ph idx="1"/>
          </p:nvPr>
        </p:nvSpPr>
        <p:spPr/>
        <p:txBody>
          <a:bodyPr>
            <a:normAutofit fontScale="77500" lnSpcReduction="20000"/>
          </a:bodyPr>
          <a:lstStyle/>
          <a:p>
            <a:pPr marL="0" indent="0">
              <a:buNone/>
            </a:pPr>
            <a:r>
              <a:rPr lang="es-ES" b="0" i="0" u="none" strike="noStrike" baseline="0" dirty="0">
                <a:latin typeface="Cleric Light SSi"/>
              </a:rPr>
              <a:t>Desacralización quiere decir que se ha perdido el sentido de lo sagrado, de lo santo, de lo sacro. En el interior de la Iglesia advertimos un proceso de pérdida del sentido de lo sagrado. Decía Odo </a:t>
            </a:r>
            <a:r>
              <a:rPr lang="es-ES" b="0" i="0" u="none" strike="noStrike" baseline="0" dirty="0" err="1">
                <a:latin typeface="Cleric Light SSi"/>
              </a:rPr>
              <a:t>Casel</a:t>
            </a:r>
            <a:r>
              <a:rPr lang="es-ES" b="0" i="0" u="none" strike="noStrike" baseline="0" dirty="0">
                <a:latin typeface="Cleric Light SSi"/>
              </a:rPr>
              <a:t> que esto se podía apreciar en la pérdida del sentido del culto, es decir, que a la gente la liturgia ya no le dice nada. Es una pérdida del sentido de lo santo, esto es, que la gente ya no ve a Dios por ninguna parte, ha perdido el sentido de Dios en su trabajo, la proximidad de Dios en la familia, etc. La gente se preocupa de muchas cosas pero ha perdido el sentido de Dios, el sentido de lo santo en su vida. </a:t>
            </a:r>
          </a:p>
          <a:p>
            <a:pPr marL="0" indent="0">
              <a:buNone/>
            </a:pPr>
            <a:endParaRPr lang="es-ES" sz="3000" dirty="0"/>
          </a:p>
        </p:txBody>
      </p:sp>
    </p:spTree>
    <p:extLst>
      <p:ext uri="{BB962C8B-B14F-4D97-AF65-F5344CB8AC3E}">
        <p14:creationId xmlns:p14="http://schemas.microsoft.com/office/powerpoint/2010/main" val="1671018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A744BFA-4DF7-4397-8822-D53E66FFA8F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40</a:t>
            </a:fld>
            <a:endParaRPr lang="es-ES"/>
          </a:p>
        </p:txBody>
      </p:sp>
      <p:pic>
        <p:nvPicPr>
          <p:cNvPr id="6146" name="Picture 2">
            <a:extLst>
              <a:ext uri="{FF2B5EF4-FFF2-40B4-BE49-F238E27FC236}">
                <a16:creationId xmlns:a16="http://schemas.microsoft.com/office/drawing/2014/main" id="{FEA7244B-8E9D-40C3-8CFA-3F51C567C881}"/>
              </a:ext>
            </a:extLst>
          </p:cNvPr>
          <p:cNvPicPr>
            <a:picLocks noChangeAspect="1" noChangeArrowheads="1"/>
          </p:cNvPicPr>
          <p:nvPr/>
        </p:nvPicPr>
        <p:blipFill>
          <a:blip r:embed="rId2"/>
          <a:srcRect/>
          <a:stretch/>
        </p:blipFill>
        <p:spPr bwMode="auto">
          <a:xfrm>
            <a:off x="1617550" y="854170"/>
            <a:ext cx="6134213" cy="3435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501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26DC265-70AD-45DB-81E2-491F3CB61288}"/>
              </a:ext>
            </a:extLst>
          </p:cNvPr>
          <p:cNvSpPr>
            <a:spLocks noGrp="1"/>
          </p:cNvSpPr>
          <p:nvPr>
            <p:ph type="body" idx="1"/>
          </p:nvPr>
        </p:nvSpPr>
        <p:spPr>
          <a:xfrm>
            <a:off x="1096108" y="1270123"/>
            <a:ext cx="7196992" cy="2753700"/>
          </a:xfrm>
        </p:spPr>
        <p:txBody>
          <a:bodyPr/>
          <a:lstStyle/>
          <a:p>
            <a:pPr marL="38100" indent="0" algn="l">
              <a:buNone/>
            </a:pPr>
            <a:r>
              <a:rPr lang="es-ES" sz="1800" b="0" i="1" dirty="0">
                <a:effectLst/>
                <a:latin typeface="Red Hat Display" panose="020B0604020202020204" charset="0"/>
              </a:rPr>
              <a:t>Si el Espíritu de Aquel que resucitó a Jesús de entre los muertos habita en vosotros, el que resucitó a Cristo Jesús de entre los muertos dará también vida a vuestros cuerpos mortales por virtud de su Espíritu que habita en vosotros (Rom 8,11). Urgen al cristiano la necesidad y el deber de luchar, con muchas tribulaciones, contra el demonio, e incluso de padecer la muerte. Pero, asociado al </a:t>
            </a:r>
            <a:r>
              <a:rPr lang="es-ES" sz="1800" i="1" dirty="0">
                <a:effectLst/>
                <a:latin typeface="Red Hat Display" panose="020B0604020202020204" charset="0"/>
              </a:rPr>
              <a:t>misterio pascual</a:t>
            </a:r>
            <a:r>
              <a:rPr lang="es-ES" sz="1800" b="0" i="1" dirty="0">
                <a:effectLst/>
                <a:latin typeface="Red Hat Display" panose="020B0604020202020204" charset="0"/>
              </a:rPr>
              <a:t>, configurado con la muerte de Cristo, llegará, corroborado por la </a:t>
            </a:r>
            <a:r>
              <a:rPr lang="es-ES" sz="1800" i="1" dirty="0">
                <a:effectLst/>
                <a:latin typeface="Red Hat Display" panose="020B0604020202020204" charset="0"/>
              </a:rPr>
              <a:t>esperanza</a:t>
            </a:r>
            <a:r>
              <a:rPr lang="es-ES" sz="1800" b="0" i="1" dirty="0">
                <a:effectLst/>
                <a:latin typeface="Red Hat Display" panose="020B0604020202020204" charset="0"/>
              </a:rPr>
              <a:t>, a la resurrección.</a:t>
            </a:r>
            <a:endParaRPr lang="es-ES" sz="1400" b="0" i="1" dirty="0">
              <a:latin typeface="Red Hat Display" panose="020B0604020202020204" charset="0"/>
            </a:endParaRPr>
          </a:p>
        </p:txBody>
      </p:sp>
      <p:sp>
        <p:nvSpPr>
          <p:cNvPr id="3" name="Marcador de número de diapositiva 2">
            <a:extLst>
              <a:ext uri="{FF2B5EF4-FFF2-40B4-BE49-F238E27FC236}">
                <a16:creationId xmlns:a16="http://schemas.microsoft.com/office/drawing/2014/main" id="{2BD525AA-922C-4221-A1B4-E0C2FF46BD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41</a:t>
            </a:fld>
            <a:endParaRPr lang="es-ES"/>
          </a:p>
        </p:txBody>
      </p:sp>
      <p:sp>
        <p:nvSpPr>
          <p:cNvPr id="4" name="CuadroTexto 3">
            <a:extLst>
              <a:ext uri="{FF2B5EF4-FFF2-40B4-BE49-F238E27FC236}">
                <a16:creationId xmlns:a16="http://schemas.microsoft.com/office/drawing/2014/main" id="{37D0C962-3856-4820-A213-B9F83B6C81D2}"/>
              </a:ext>
            </a:extLst>
          </p:cNvPr>
          <p:cNvSpPr txBox="1"/>
          <p:nvPr/>
        </p:nvSpPr>
        <p:spPr>
          <a:xfrm>
            <a:off x="867508" y="597877"/>
            <a:ext cx="1748692" cy="646331"/>
          </a:xfrm>
          <a:prstGeom prst="rect">
            <a:avLst/>
          </a:prstGeom>
          <a:noFill/>
        </p:spPr>
        <p:txBody>
          <a:bodyPr wrap="square" rtlCol="0">
            <a:spAutoFit/>
          </a:bodyPr>
          <a:lstStyle/>
          <a:p>
            <a:r>
              <a:rPr lang="es-ES" sz="3600" b="1" dirty="0">
                <a:solidFill>
                  <a:schemeClr val="accent5"/>
                </a:solidFill>
                <a:latin typeface="Red Hat Display" panose="020B0604020202020204" charset="0"/>
              </a:rPr>
              <a:t>[GS22]</a:t>
            </a:r>
          </a:p>
        </p:txBody>
      </p:sp>
    </p:spTree>
    <p:extLst>
      <p:ext uri="{BB962C8B-B14F-4D97-AF65-F5344CB8AC3E}">
        <p14:creationId xmlns:p14="http://schemas.microsoft.com/office/powerpoint/2010/main" val="1520823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26DC265-70AD-45DB-81E2-491F3CB61288}"/>
              </a:ext>
            </a:extLst>
          </p:cNvPr>
          <p:cNvSpPr>
            <a:spLocks noGrp="1"/>
          </p:cNvSpPr>
          <p:nvPr>
            <p:ph type="body" idx="1"/>
          </p:nvPr>
        </p:nvSpPr>
        <p:spPr>
          <a:xfrm>
            <a:off x="1096108" y="1270123"/>
            <a:ext cx="7196992" cy="2753700"/>
          </a:xfrm>
        </p:spPr>
        <p:txBody>
          <a:bodyPr/>
          <a:lstStyle/>
          <a:p>
            <a:pPr marL="38100" indent="0" algn="l">
              <a:buNone/>
            </a:pPr>
            <a:r>
              <a:rPr lang="es-ES" sz="1800" b="0" i="1" dirty="0">
                <a:effectLst/>
                <a:latin typeface="Red Hat Display" panose="020B0604020202020204" charset="0"/>
              </a:rPr>
              <a:t>Esto vale no solamente para los cristianos, sino también </a:t>
            </a:r>
            <a:r>
              <a:rPr lang="es-ES" sz="1800" i="1" dirty="0">
                <a:effectLst/>
                <a:latin typeface="Red Hat Display" panose="020B0604020202020204" charset="0"/>
              </a:rPr>
              <a:t>para todos los hombres de buena voluntad</a:t>
            </a:r>
            <a:r>
              <a:rPr lang="es-ES" sz="1800" b="0" i="1" dirty="0">
                <a:effectLst/>
                <a:latin typeface="Red Hat Display" panose="020B0604020202020204" charset="0"/>
              </a:rPr>
              <a:t>, en cuyo corazón obra la gracia de modo invisible. Cristo murió por todos, y la vocación suprema del hombre en realidad es una sola, es decir, la divina. En consecuencia, debemos creer que el Espíritu Santo ofrece a todos la posibilidad de que, en la forma de sólo Dios conocida, se asocien a este misterio pascual.</a:t>
            </a:r>
            <a:endParaRPr lang="es-ES" sz="1400" b="0" i="1" dirty="0">
              <a:latin typeface="Red Hat Display" panose="020B0604020202020204" charset="0"/>
            </a:endParaRPr>
          </a:p>
        </p:txBody>
      </p:sp>
      <p:sp>
        <p:nvSpPr>
          <p:cNvPr id="3" name="Marcador de número de diapositiva 2">
            <a:extLst>
              <a:ext uri="{FF2B5EF4-FFF2-40B4-BE49-F238E27FC236}">
                <a16:creationId xmlns:a16="http://schemas.microsoft.com/office/drawing/2014/main" id="{2BD525AA-922C-4221-A1B4-E0C2FF46BD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42</a:t>
            </a:fld>
            <a:endParaRPr lang="es-ES"/>
          </a:p>
        </p:txBody>
      </p:sp>
      <p:sp>
        <p:nvSpPr>
          <p:cNvPr id="4" name="CuadroTexto 3">
            <a:extLst>
              <a:ext uri="{FF2B5EF4-FFF2-40B4-BE49-F238E27FC236}">
                <a16:creationId xmlns:a16="http://schemas.microsoft.com/office/drawing/2014/main" id="{37D0C962-3856-4820-A213-B9F83B6C81D2}"/>
              </a:ext>
            </a:extLst>
          </p:cNvPr>
          <p:cNvSpPr txBox="1"/>
          <p:nvPr/>
        </p:nvSpPr>
        <p:spPr>
          <a:xfrm>
            <a:off x="867508" y="597877"/>
            <a:ext cx="1748692" cy="646331"/>
          </a:xfrm>
          <a:prstGeom prst="rect">
            <a:avLst/>
          </a:prstGeom>
          <a:noFill/>
        </p:spPr>
        <p:txBody>
          <a:bodyPr wrap="square" rtlCol="0">
            <a:spAutoFit/>
          </a:bodyPr>
          <a:lstStyle/>
          <a:p>
            <a:r>
              <a:rPr lang="es-ES" sz="3600" b="1" dirty="0">
                <a:solidFill>
                  <a:schemeClr val="accent5"/>
                </a:solidFill>
                <a:latin typeface="Red Hat Display" panose="020B0604020202020204" charset="0"/>
              </a:rPr>
              <a:t>[GS22]</a:t>
            </a:r>
          </a:p>
        </p:txBody>
      </p:sp>
    </p:spTree>
    <p:extLst>
      <p:ext uri="{BB962C8B-B14F-4D97-AF65-F5344CB8AC3E}">
        <p14:creationId xmlns:p14="http://schemas.microsoft.com/office/powerpoint/2010/main" val="626225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26DC265-70AD-45DB-81E2-491F3CB61288}"/>
              </a:ext>
            </a:extLst>
          </p:cNvPr>
          <p:cNvSpPr>
            <a:spLocks noGrp="1"/>
          </p:cNvSpPr>
          <p:nvPr>
            <p:ph type="body" idx="1"/>
          </p:nvPr>
        </p:nvSpPr>
        <p:spPr>
          <a:xfrm>
            <a:off x="1096108" y="1270123"/>
            <a:ext cx="7196992" cy="2753700"/>
          </a:xfrm>
        </p:spPr>
        <p:txBody>
          <a:bodyPr/>
          <a:lstStyle/>
          <a:p>
            <a:pPr marL="38100" indent="0" algn="l">
              <a:buNone/>
            </a:pPr>
            <a:r>
              <a:rPr lang="es-ES" sz="1800" b="0" i="1" dirty="0">
                <a:effectLst/>
                <a:latin typeface="Red Hat Display" panose="020B0604020202020204" charset="0"/>
              </a:rPr>
              <a:t>Este es el gran misterio del hombre que la Revelación cristiana esclarece a los fieles. </a:t>
            </a:r>
            <a:r>
              <a:rPr lang="es-ES" sz="1800" i="1" dirty="0">
                <a:effectLst/>
                <a:latin typeface="Red Hat Display" panose="020B0604020202020204" charset="0"/>
              </a:rPr>
              <a:t>Por Cristo y en Cristo se ilumina el enigma del dolor y de la muerte</a:t>
            </a:r>
            <a:r>
              <a:rPr lang="es-ES" sz="1800" b="0" i="1" dirty="0">
                <a:effectLst/>
                <a:latin typeface="Red Hat Display" panose="020B0604020202020204" charset="0"/>
              </a:rPr>
              <a:t>, que fuera del Evangelio nos envuelve en absoluta obscuridad. </a:t>
            </a:r>
            <a:r>
              <a:rPr lang="es-ES" sz="1800" i="1" dirty="0">
                <a:effectLst/>
                <a:latin typeface="Red Hat Display" panose="020B0604020202020204" charset="0"/>
              </a:rPr>
              <a:t>Cristo resucitó; con su muerte destruyó la muerte y nos dio la vida</a:t>
            </a:r>
            <a:r>
              <a:rPr lang="es-ES" sz="1800" b="0" i="1" dirty="0">
                <a:effectLst/>
                <a:latin typeface="Red Hat Display" panose="020B0604020202020204" charset="0"/>
              </a:rPr>
              <a:t>, para que, hijos en el Hijo, clamemos en el Espíritu: Abba!,¡Padre!</a:t>
            </a:r>
            <a:endParaRPr lang="es-ES" sz="1400" b="0" i="1" dirty="0">
              <a:latin typeface="Red Hat Display" panose="020B0604020202020204" charset="0"/>
            </a:endParaRPr>
          </a:p>
        </p:txBody>
      </p:sp>
      <p:sp>
        <p:nvSpPr>
          <p:cNvPr id="3" name="Marcador de número de diapositiva 2">
            <a:extLst>
              <a:ext uri="{FF2B5EF4-FFF2-40B4-BE49-F238E27FC236}">
                <a16:creationId xmlns:a16="http://schemas.microsoft.com/office/drawing/2014/main" id="{2BD525AA-922C-4221-A1B4-E0C2FF46BDA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43</a:t>
            </a:fld>
            <a:endParaRPr lang="es-ES"/>
          </a:p>
        </p:txBody>
      </p:sp>
      <p:sp>
        <p:nvSpPr>
          <p:cNvPr id="4" name="CuadroTexto 3">
            <a:extLst>
              <a:ext uri="{FF2B5EF4-FFF2-40B4-BE49-F238E27FC236}">
                <a16:creationId xmlns:a16="http://schemas.microsoft.com/office/drawing/2014/main" id="{37D0C962-3856-4820-A213-B9F83B6C81D2}"/>
              </a:ext>
            </a:extLst>
          </p:cNvPr>
          <p:cNvSpPr txBox="1"/>
          <p:nvPr/>
        </p:nvSpPr>
        <p:spPr>
          <a:xfrm>
            <a:off x="867508" y="597877"/>
            <a:ext cx="1748692" cy="646331"/>
          </a:xfrm>
          <a:prstGeom prst="rect">
            <a:avLst/>
          </a:prstGeom>
          <a:noFill/>
        </p:spPr>
        <p:txBody>
          <a:bodyPr wrap="square" rtlCol="0">
            <a:spAutoFit/>
          </a:bodyPr>
          <a:lstStyle/>
          <a:p>
            <a:r>
              <a:rPr lang="es-ES" sz="3600" b="1" dirty="0">
                <a:solidFill>
                  <a:schemeClr val="accent5"/>
                </a:solidFill>
                <a:latin typeface="Red Hat Display" panose="020B0604020202020204" charset="0"/>
              </a:rPr>
              <a:t>[GS22]</a:t>
            </a:r>
          </a:p>
        </p:txBody>
      </p:sp>
    </p:spTree>
    <p:extLst>
      <p:ext uri="{BB962C8B-B14F-4D97-AF65-F5344CB8AC3E}">
        <p14:creationId xmlns:p14="http://schemas.microsoft.com/office/powerpoint/2010/main" val="170150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Dios </a:t>
            </a:r>
            <a:r>
              <a:rPr lang="en" dirty="0">
                <a:solidFill>
                  <a:schemeClr val="accent1"/>
                </a:solidFill>
              </a:rPr>
              <a:t>es </a:t>
            </a:r>
            <a:r>
              <a:rPr lang="en" dirty="0"/>
              <a:t>Amor;</a:t>
            </a:r>
            <a:br>
              <a:rPr lang="en" dirty="0"/>
            </a:br>
            <a:r>
              <a:rPr lang="en" sz="4000" dirty="0">
                <a:solidFill>
                  <a:srgbClr val="FFC000"/>
                </a:solidFill>
              </a:rPr>
              <a:t>Dios</a:t>
            </a:r>
            <a:r>
              <a:rPr lang="en" sz="4000" dirty="0"/>
              <a:t> es </a:t>
            </a:r>
            <a:r>
              <a:rPr lang="en" sz="4000" dirty="0">
                <a:solidFill>
                  <a:srgbClr val="FFC000"/>
                </a:solidFill>
              </a:rPr>
              <a:t>relación</a:t>
            </a:r>
            <a:endParaRPr dirty="0">
              <a:solidFill>
                <a:srgbClr val="FFC000"/>
              </a:solidFill>
            </a:endParaRPr>
          </a:p>
        </p:txBody>
      </p:sp>
      <p:pic>
        <p:nvPicPr>
          <p:cNvPr id="1026" name="Picture 2" descr="Iconografía de la Trinidad - Wikipedia, la enciclopedia libre">
            <a:extLst>
              <a:ext uri="{FF2B5EF4-FFF2-40B4-BE49-F238E27FC236}">
                <a16:creationId xmlns:a16="http://schemas.microsoft.com/office/drawing/2014/main" id="{0D43A77F-FF4D-43C6-9B53-ECDFA482942A}"/>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21575" y="1066800"/>
            <a:ext cx="3076222" cy="276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314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idx="4294967295"/>
          </p:nvPr>
        </p:nvSpPr>
        <p:spPr>
          <a:xfrm>
            <a:off x="1193500" y="1334088"/>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sz="7200" dirty="0"/>
              <a:t>persona</a:t>
            </a:r>
            <a:endParaRPr sz="7200" dirty="0"/>
          </a:p>
        </p:txBody>
      </p:sp>
      <p:sp>
        <p:nvSpPr>
          <p:cNvPr id="97" name="Google Shape;97;p14"/>
          <p:cNvSpPr txBox="1">
            <a:spLocks noGrp="1"/>
          </p:cNvSpPr>
          <p:nvPr>
            <p:ph type="subTitle" idx="4294967295"/>
          </p:nvPr>
        </p:nvSpPr>
        <p:spPr>
          <a:xfrm>
            <a:off x="1193500" y="2406712"/>
            <a:ext cx="4185000" cy="52698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ES" sz="1800" dirty="0"/>
              <a:t>es decir </a:t>
            </a:r>
            <a:r>
              <a:rPr lang="es-ES" sz="2800" b="1" dirty="0"/>
              <a:t>HIJO</a:t>
            </a:r>
            <a:endParaRPr sz="1800" dirty="0"/>
          </a:p>
        </p:txBody>
      </p:sp>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45</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7;p22">
            <a:extLst>
              <a:ext uri="{FF2B5EF4-FFF2-40B4-BE49-F238E27FC236}">
                <a16:creationId xmlns:a16="http://schemas.microsoft.com/office/drawing/2014/main" id="{C5288F30-545D-4AEF-9838-5F7F9E335821}"/>
              </a:ext>
            </a:extLst>
          </p:cNvPr>
          <p:cNvSpPr txBox="1">
            <a:spLocks/>
          </p:cNvSpPr>
          <p:nvPr/>
        </p:nvSpPr>
        <p:spPr>
          <a:xfrm>
            <a:off x="1229954" y="1017438"/>
            <a:ext cx="1665646" cy="633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1pPr>
            <a:lvl2pPr marR="0" lvl="1"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2pPr>
            <a:lvl3pPr marR="0" lvl="2"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3pPr>
            <a:lvl4pPr marR="0" lvl="3"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4pPr>
            <a:lvl5pPr marR="0" lvl="4"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5pPr>
            <a:lvl6pPr marR="0" lvl="5"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6pPr>
            <a:lvl7pPr marR="0" lvl="6"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7pPr>
            <a:lvl8pPr marR="0" lvl="7"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8pPr>
            <a:lvl9pPr marR="0" lvl="8" algn="l" rtl="0">
              <a:lnSpc>
                <a:spcPct val="90000"/>
              </a:lnSpc>
              <a:spcBef>
                <a:spcPts val="0"/>
              </a:spcBef>
              <a:spcAft>
                <a:spcPts val="0"/>
              </a:spcAft>
              <a:buClr>
                <a:schemeClr val="accent4"/>
              </a:buClr>
              <a:buSzPts val="3200"/>
              <a:buFont typeface="Red Hat Display"/>
              <a:buNone/>
              <a:defRPr sz="3200" b="1" i="0" u="none" strike="noStrike" cap="none">
                <a:solidFill>
                  <a:schemeClr val="accent4"/>
                </a:solidFill>
                <a:latin typeface="Red Hat Display"/>
                <a:ea typeface="Red Hat Display"/>
                <a:cs typeface="Red Hat Display"/>
                <a:sym typeface="Red Hat Display"/>
              </a:defRPr>
            </a:lvl9pPr>
          </a:lstStyle>
          <a:p>
            <a:r>
              <a:rPr lang="es-ES" dirty="0">
                <a:solidFill>
                  <a:srgbClr val="EC7016"/>
                </a:solidFill>
              </a:rPr>
              <a:t>decir</a:t>
            </a:r>
            <a:endParaRPr lang="es-ES" sz="2100" dirty="0">
              <a:solidFill>
                <a:srgbClr val="EC7016"/>
              </a:solidFill>
            </a:endParaRPr>
          </a:p>
        </p:txBody>
      </p:sp>
      <p:pic>
        <p:nvPicPr>
          <p:cNvPr id="21508" name="Picture 4" descr="Cuándo cortar el cordón umbilical?">
            <a:extLst>
              <a:ext uri="{FF2B5EF4-FFF2-40B4-BE49-F238E27FC236}">
                <a16:creationId xmlns:a16="http://schemas.microsoft.com/office/drawing/2014/main" id="{26F1A946-93A5-43AF-9274-A37E5CA4A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827" y="2438394"/>
            <a:ext cx="4762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97;p14">
            <a:extLst>
              <a:ext uri="{FF2B5EF4-FFF2-40B4-BE49-F238E27FC236}">
                <a16:creationId xmlns:a16="http://schemas.microsoft.com/office/drawing/2014/main" id="{D4143021-EFD9-455F-8607-B83311485401}"/>
              </a:ext>
            </a:extLst>
          </p:cNvPr>
          <p:cNvSpPr txBox="1">
            <a:spLocks/>
          </p:cNvSpPr>
          <p:nvPr/>
        </p:nvSpPr>
        <p:spPr>
          <a:xfrm>
            <a:off x="1003000" y="3914831"/>
            <a:ext cx="4185000" cy="5269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buFont typeface="Red Hat Text"/>
              <a:buNone/>
            </a:pPr>
            <a:r>
              <a:rPr lang="es-ES" sz="1800" i="1" dirty="0"/>
              <a:t>La relación nos constituye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idx="4294967295"/>
          </p:nvPr>
        </p:nvSpPr>
        <p:spPr>
          <a:xfrm>
            <a:off x="1193500" y="1207088"/>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sz="7200" dirty="0"/>
              <a:t>d</a:t>
            </a:r>
            <a:r>
              <a:rPr lang="en" sz="7200" dirty="0"/>
              <a:t>ignidad</a:t>
            </a:r>
            <a:endParaRPr sz="7200" dirty="0"/>
          </a:p>
        </p:txBody>
      </p:sp>
      <p:sp>
        <p:nvSpPr>
          <p:cNvPr id="97" name="Google Shape;97;p14"/>
          <p:cNvSpPr txBox="1">
            <a:spLocks noGrp="1"/>
          </p:cNvSpPr>
          <p:nvPr>
            <p:ph type="subTitle" idx="4294967295"/>
          </p:nvPr>
        </p:nvSpPr>
        <p:spPr>
          <a:xfrm>
            <a:off x="1193500" y="2406712"/>
            <a:ext cx="4185000" cy="137984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ES" sz="1800" b="1" dirty="0"/>
              <a:t>valor inherente del ser humano</a:t>
            </a:r>
            <a:endParaRPr sz="1800" b="1" dirty="0"/>
          </a:p>
          <a:p>
            <a:pPr marL="285750" lvl="0" indent="-285750" algn="l" rtl="0">
              <a:spcBef>
                <a:spcPts val="800"/>
              </a:spcBef>
              <a:spcAft>
                <a:spcPts val="0"/>
              </a:spcAft>
              <a:buClr>
                <a:schemeClr val="dk1"/>
              </a:buClr>
              <a:buSzPts val="1100"/>
              <a:buFontTx/>
              <a:buChar char="-"/>
            </a:pPr>
            <a:r>
              <a:rPr lang="es-ES" sz="1800" dirty="0"/>
              <a:t>c</a:t>
            </a:r>
            <a:r>
              <a:rPr lang="en" sz="1800" dirty="0"/>
              <a:t>ualidad cosustancial</a:t>
            </a:r>
          </a:p>
          <a:p>
            <a:pPr marL="285750" lvl="0" indent="-285750" algn="l" rtl="0">
              <a:spcBef>
                <a:spcPts val="800"/>
              </a:spcBef>
              <a:spcAft>
                <a:spcPts val="0"/>
              </a:spcAft>
              <a:buClr>
                <a:schemeClr val="dk1"/>
              </a:buClr>
              <a:buSzPts val="1100"/>
              <a:buFontTx/>
              <a:buChar char="-"/>
            </a:pPr>
            <a:r>
              <a:rPr lang="es-ES" sz="1800" dirty="0"/>
              <a:t>independiente de circunstancias</a:t>
            </a:r>
          </a:p>
          <a:p>
            <a:pPr marL="0" lvl="0" indent="0" algn="l" rtl="0">
              <a:spcBef>
                <a:spcPts val="800"/>
              </a:spcBef>
              <a:spcAft>
                <a:spcPts val="0"/>
              </a:spcAft>
              <a:buClr>
                <a:schemeClr val="dk1"/>
              </a:buClr>
              <a:buSzPts val="1100"/>
              <a:buNone/>
            </a:pPr>
            <a:endParaRPr sz="1800" dirty="0"/>
          </a:p>
        </p:txBody>
      </p:sp>
      <p:pic>
        <p:nvPicPr>
          <p:cNvPr id="98" name="Google Shape;98;p14"/>
          <p:cNvPicPr preferRelativeResize="0"/>
          <p:nvPr/>
        </p:nvPicPr>
        <p:blipFill rotWithShape="1">
          <a:blip r:embed="rId3">
            <a:duotone>
              <a:schemeClr val="accent4">
                <a:shade val="45000"/>
                <a:satMod val="135000"/>
              </a:schemeClr>
              <a:prstClr val="white"/>
            </a:duotone>
          </a:blip>
          <a:srcRect l="4609" r="4609"/>
          <a:stretch/>
        </p:blipFill>
        <p:spPr>
          <a:xfrm>
            <a:off x="5927600" y="512125"/>
            <a:ext cx="2698500" cy="4118100"/>
          </a:xfrm>
          <a:prstGeom prst="roundRect">
            <a:avLst>
              <a:gd name="adj" fmla="val 1391"/>
            </a:avLst>
          </a:prstGeom>
          <a:noFill/>
          <a:ln>
            <a:noFill/>
          </a:ln>
        </p:spPr>
      </p:pic>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532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1026" name="Picture 2" descr="Significado de Símbolo de infinito (∞) (Qué es, Concepto y Definición) -  Significados">
            <a:extLst>
              <a:ext uri="{FF2B5EF4-FFF2-40B4-BE49-F238E27FC236}">
                <a16:creationId xmlns:a16="http://schemas.microsoft.com/office/drawing/2014/main" id="{CCBCE396-5A44-41AA-BCD5-F9B9CE9C3346}"/>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79407" y="912076"/>
            <a:ext cx="6981404" cy="3490702"/>
          </a:xfrm>
          <a:prstGeom prst="rect">
            <a:avLst/>
          </a:prstGeom>
          <a:noFill/>
          <a:extLst>
            <a:ext uri="{909E8E84-426E-40DD-AFC4-6F175D3DCCD1}">
              <a14:hiddenFill xmlns:a14="http://schemas.microsoft.com/office/drawing/2010/main">
                <a:solidFill>
                  <a:srgbClr val="FFFFFF"/>
                </a:solidFill>
              </a14:hiddenFill>
            </a:ext>
          </a:extLst>
        </p:spPr>
      </p:pic>
      <p:sp>
        <p:nvSpPr>
          <p:cNvPr id="207" name="Google Shape;207;p22"/>
          <p:cNvSpPr txBox="1">
            <a:spLocks noGrp="1"/>
          </p:cNvSpPr>
          <p:nvPr>
            <p:ph type="title" idx="4294967295"/>
          </p:nvPr>
        </p:nvSpPr>
        <p:spPr>
          <a:xfrm>
            <a:off x="662884" y="705700"/>
            <a:ext cx="3367446"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sz="2100" dirty="0">
                <a:solidFill>
                  <a:schemeClr val="lt1"/>
                </a:solidFill>
              </a:rPr>
              <a:t>¿Cuánto vale la persona?</a:t>
            </a:r>
            <a:br>
              <a:rPr lang="es-ES" sz="2100" b="0" dirty="0">
                <a:solidFill>
                  <a:schemeClr val="lt1"/>
                </a:solidFill>
              </a:rPr>
            </a:br>
            <a:r>
              <a:rPr lang="es-ES" sz="2100" b="0" dirty="0">
                <a:solidFill>
                  <a:schemeClr val="lt1"/>
                </a:solidFill>
              </a:rPr>
              <a:t>Valor absoluto</a:t>
            </a:r>
            <a:br>
              <a:rPr lang="es-ES" sz="2100" b="0" dirty="0">
                <a:solidFill>
                  <a:schemeClr val="lt1"/>
                </a:solidFill>
              </a:rPr>
            </a:br>
            <a:r>
              <a:rPr lang="es-ES" sz="2100" b="0" dirty="0">
                <a:solidFill>
                  <a:schemeClr val="lt1"/>
                </a:solidFill>
              </a:rPr>
              <a:t>todo | 100% | infinito</a:t>
            </a:r>
            <a:r>
              <a:rPr lang="en" sz="2100" dirty="0">
                <a:solidFill>
                  <a:schemeClr val="lt1"/>
                </a:solidFill>
              </a:rPr>
              <a:t>.</a:t>
            </a:r>
            <a:endParaRPr sz="2100" dirty="0">
              <a:solidFill>
                <a:schemeClr val="lt1"/>
              </a:solidFill>
            </a:endParaRPr>
          </a:p>
        </p:txBody>
      </p:sp>
      <p:sp>
        <p:nvSpPr>
          <p:cNvPr id="208" name="Google Shape;208;p2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47</a:t>
            </a:fld>
            <a:endParaRPr>
              <a:solidFill>
                <a:schemeClr val="lt1"/>
              </a:solidFill>
            </a:endParaRPr>
          </a:p>
        </p:txBody>
      </p:sp>
      <p:grpSp>
        <p:nvGrpSpPr>
          <p:cNvPr id="209" name="Google Shape;209;p22"/>
          <p:cNvGrpSpPr/>
          <p:nvPr/>
        </p:nvGrpSpPr>
        <p:grpSpPr>
          <a:xfrm>
            <a:off x="593243" y="2466786"/>
            <a:ext cx="252209" cy="209937"/>
            <a:chOff x="881143" y="2782888"/>
            <a:chExt cx="300070" cy="249776"/>
          </a:xfrm>
        </p:grpSpPr>
        <p:sp>
          <p:nvSpPr>
            <p:cNvPr id="210" name="Google Shape;210;p22"/>
            <p:cNvSpPr/>
            <p:nvPr/>
          </p:nvSpPr>
          <p:spPr>
            <a:xfrm>
              <a:off x="881143" y="2782888"/>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982954" y="2826161"/>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964000" y="2869028"/>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986254" y="2891282"/>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1111960" y="2859144"/>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8975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idx="4294967295"/>
          </p:nvPr>
        </p:nvSpPr>
        <p:spPr>
          <a:xfrm>
            <a:off x="1193500" y="1207088"/>
            <a:ext cx="4185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sz="7200" dirty="0"/>
              <a:t>d</a:t>
            </a:r>
            <a:r>
              <a:rPr lang="en" sz="7200" dirty="0"/>
              <a:t>ignidad</a:t>
            </a:r>
            <a:endParaRPr sz="7200" dirty="0"/>
          </a:p>
        </p:txBody>
      </p:sp>
      <p:sp>
        <p:nvSpPr>
          <p:cNvPr id="97" name="Google Shape;97;p14"/>
          <p:cNvSpPr txBox="1">
            <a:spLocks noGrp="1"/>
          </p:cNvSpPr>
          <p:nvPr>
            <p:ph type="subTitle" idx="4294967295"/>
          </p:nvPr>
        </p:nvSpPr>
        <p:spPr>
          <a:xfrm>
            <a:off x="1193500" y="2406712"/>
            <a:ext cx="4185000" cy="137984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s-ES" sz="1800" b="1" dirty="0"/>
              <a:t>digno = merecedor de algo</a:t>
            </a:r>
            <a:endParaRPr sz="1800" b="1" dirty="0"/>
          </a:p>
          <a:p>
            <a:pPr marL="0" lvl="0" indent="0" algn="ctr" rtl="0">
              <a:spcBef>
                <a:spcPts val="800"/>
              </a:spcBef>
              <a:spcAft>
                <a:spcPts val="0"/>
              </a:spcAft>
              <a:buClr>
                <a:schemeClr val="dk1"/>
              </a:buClr>
              <a:buSzPts val="1100"/>
              <a:buNone/>
            </a:pPr>
            <a:endParaRPr lang="es-ES" sz="1100" b="1" dirty="0"/>
          </a:p>
          <a:p>
            <a:pPr marL="0" lvl="0" indent="0" algn="l" rtl="0">
              <a:spcBef>
                <a:spcPts val="800"/>
              </a:spcBef>
              <a:spcAft>
                <a:spcPts val="0"/>
              </a:spcAft>
              <a:buClr>
                <a:schemeClr val="dk1"/>
              </a:buClr>
              <a:buSzPts val="1100"/>
              <a:buNone/>
            </a:pPr>
            <a:endParaRPr sz="1800" dirty="0"/>
          </a:p>
        </p:txBody>
      </p:sp>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CuadroTexto 7">
            <a:extLst>
              <a:ext uri="{FF2B5EF4-FFF2-40B4-BE49-F238E27FC236}">
                <a16:creationId xmlns:a16="http://schemas.microsoft.com/office/drawing/2014/main" id="{5766C042-1097-447C-AE24-FF9A8D99F6BA}"/>
              </a:ext>
            </a:extLst>
          </p:cNvPr>
          <p:cNvSpPr txBox="1"/>
          <p:nvPr/>
        </p:nvSpPr>
        <p:spPr>
          <a:xfrm>
            <a:off x="416768" y="3057945"/>
            <a:ext cx="8203057" cy="1200329"/>
          </a:xfrm>
          <a:prstGeom prst="rect">
            <a:avLst/>
          </a:prstGeom>
          <a:noFill/>
        </p:spPr>
        <p:txBody>
          <a:bodyPr wrap="square">
            <a:spAutoFit/>
          </a:bodyPr>
          <a:lstStyle/>
          <a:p>
            <a:pPr marL="0" lvl="0" indent="0" algn="ctr" rtl="0">
              <a:spcBef>
                <a:spcPts val="800"/>
              </a:spcBef>
              <a:spcAft>
                <a:spcPts val="0"/>
              </a:spcAft>
              <a:buClr>
                <a:schemeClr val="dk1"/>
              </a:buClr>
              <a:buSzPts val="1100"/>
              <a:buNone/>
            </a:pPr>
            <a:r>
              <a:rPr lang="es-ES" sz="7200" b="1" dirty="0">
                <a:latin typeface="Red Hat Display" panose="020B0604020202020204" charset="0"/>
              </a:rPr>
              <a:t>¿QUÉ MEREZCO?</a:t>
            </a:r>
          </a:p>
        </p:txBody>
      </p:sp>
    </p:spTree>
    <p:extLst>
      <p:ext uri="{BB962C8B-B14F-4D97-AF65-F5344CB8AC3E}">
        <p14:creationId xmlns:p14="http://schemas.microsoft.com/office/powerpoint/2010/main" val="1801132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ES" b="1" dirty="0"/>
              <a:t>USAR</a:t>
            </a:r>
            <a:endParaRPr b="1" dirty="0"/>
          </a:p>
          <a:p>
            <a:pPr marL="0" lvl="0" indent="0" algn="l" rtl="0">
              <a:spcBef>
                <a:spcPts val="800"/>
              </a:spcBef>
              <a:spcAft>
                <a:spcPts val="800"/>
              </a:spcAft>
              <a:buNone/>
            </a:pPr>
            <a:r>
              <a:rPr lang="es-ES" dirty="0"/>
              <a:t>m</a:t>
            </a:r>
            <a:r>
              <a:rPr lang="en" dirty="0"/>
              <a:t>edio para alcanzar un fin</a:t>
            </a:r>
            <a:endParaRPr dirty="0"/>
          </a:p>
        </p:txBody>
      </p:sp>
      <p:sp>
        <p:nvSpPr>
          <p:cNvPr id="159" name="Google Shape;159;p1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dirty="0"/>
              <a:t>d</a:t>
            </a:r>
            <a:r>
              <a:rPr lang="en" dirty="0"/>
              <a:t>os verbos…</a:t>
            </a:r>
            <a:endParaRPr dirty="0"/>
          </a:p>
        </p:txBody>
      </p:sp>
      <p:sp>
        <p:nvSpPr>
          <p:cNvPr id="160" name="Google Shape;160;p19"/>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ES" b="1" dirty="0"/>
              <a:t>AMAR</a:t>
            </a:r>
            <a:endParaRPr b="1" dirty="0"/>
          </a:p>
          <a:p>
            <a:pPr marL="0" lvl="0" indent="0" algn="l" rtl="0">
              <a:spcBef>
                <a:spcPts val="800"/>
              </a:spcBef>
              <a:spcAft>
                <a:spcPts val="800"/>
              </a:spcAft>
              <a:buNone/>
            </a:pPr>
            <a:r>
              <a:rPr lang="es-ES" dirty="0"/>
              <a:t>f</a:t>
            </a:r>
            <a:r>
              <a:rPr lang="en" dirty="0"/>
              <a:t>in en sí mismo</a:t>
            </a:r>
          </a:p>
        </p:txBody>
      </p:sp>
      <p:sp>
        <p:nvSpPr>
          <p:cNvPr id="161" name="Google Shape;161;p1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49</a:t>
            </a:fld>
            <a:endParaRPr/>
          </a:p>
        </p:txBody>
      </p:sp>
      <p:grpSp>
        <p:nvGrpSpPr>
          <p:cNvPr id="162" name="Google Shape;162;p19"/>
          <p:cNvGrpSpPr/>
          <p:nvPr/>
        </p:nvGrpSpPr>
        <p:grpSpPr>
          <a:xfrm>
            <a:off x="608924" y="892350"/>
            <a:ext cx="210524" cy="333750"/>
            <a:chOff x="899801" y="909674"/>
            <a:chExt cx="250475" cy="397085"/>
          </a:xfrm>
        </p:grpSpPr>
        <p:sp>
          <p:nvSpPr>
            <p:cNvPr id="163" name="Google Shape;163;p1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6" name="Picture 4" descr="3 herramientas para analizar Facebook">
            <a:extLst>
              <a:ext uri="{FF2B5EF4-FFF2-40B4-BE49-F238E27FC236}">
                <a16:creationId xmlns:a16="http://schemas.microsoft.com/office/drawing/2014/main" id="{B55BD956-B7CB-44C7-809B-2AB53F0CBF6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389" b="99583" l="8750" r="93802">
                        <a14:foregroundMark x1="9010" y1="70972" x2="14792" y2="71806"/>
                        <a14:foregroundMark x1="14792" y1="71806" x2="15260" y2="70972"/>
                        <a14:foregroundMark x1="16667" y1="80972" x2="20260" y2="96806"/>
                        <a14:foregroundMark x1="20260" y1="96806" x2="20260" y2="96806"/>
                        <a14:foregroundMark x1="25260" y1="62361" x2="27240" y2="67222"/>
                        <a14:foregroundMark x1="21250" y1="47222" x2="21250" y2="45694"/>
                        <a14:foregroundMark x1="31510" y1="44306" x2="31510" y2="44306"/>
                        <a14:foregroundMark x1="29844" y1="27639" x2="33177" y2="75000"/>
                        <a14:foregroundMark x1="30000" y1="82361" x2="35833" y2="98750"/>
                        <a14:foregroundMark x1="24167" y1="75694" x2="24427" y2="96806"/>
                        <a14:foregroundMark x1="25156" y1="81667" x2="25000" y2="99028"/>
                        <a14:foregroundMark x1="41094" y1="90556" x2="41927" y2="97917"/>
                        <a14:foregroundMark x1="35156" y1="35694" x2="39167" y2="75000"/>
                        <a14:foregroundMark x1="39427" y1="77917" x2="40990" y2="90139"/>
                        <a14:foregroundMark x1="42656" y1="32361" x2="47031" y2="42083"/>
                        <a14:foregroundMark x1="47031" y1="42083" x2="49010" y2="34583"/>
                        <a14:foregroundMark x1="46510" y1="39861" x2="46823" y2="72639"/>
                        <a14:foregroundMark x1="46823" y1="72639" x2="49010" y2="99861"/>
                        <a14:foregroundMark x1="60156" y1="57917" x2="57083" y2="72500"/>
                        <a14:foregroundMark x1="57083" y1="72500" x2="55156" y2="99444"/>
                        <a14:foregroundMark x1="55260" y1="81250" x2="54427" y2="98750"/>
                        <a14:foregroundMark x1="55260" y1="60139" x2="53750" y2="49444"/>
                        <a14:foregroundMark x1="54844" y1="60972" x2="58073" y2="62361"/>
                        <a14:foregroundMark x1="68073" y1="11250" x2="76719" y2="6389"/>
                        <a14:foregroundMark x1="76719" y1="6389" x2="84427" y2="17917"/>
                        <a14:foregroundMark x1="60417" y1="18750" x2="65625" y2="11806"/>
                        <a14:foregroundMark x1="65625" y1="11806" x2="71563" y2="16667"/>
                        <a14:foregroundMark x1="71563" y1="16667" x2="72760" y2="24306"/>
                        <a14:foregroundMark x1="73333" y1="23472" x2="64740" y2="98750"/>
                        <a14:foregroundMark x1="66250" y1="67917" x2="70469" y2="40278"/>
                        <a14:foregroundMark x1="70469" y1="40278" x2="70417" y2="35000"/>
                        <a14:foregroundMark x1="85990" y1="16528" x2="85573" y2="26111"/>
                        <a14:foregroundMark x1="85833" y1="28750" x2="80000" y2="21667"/>
                        <a14:foregroundMark x1="80000" y1="21667" x2="79010" y2="22083"/>
                        <a14:foregroundMark x1="79010" y1="22361" x2="74010" y2="29861"/>
                        <a14:foregroundMark x1="74010" y1="29861" x2="74010" y2="29861"/>
                        <a14:foregroundMark x1="84583" y1="51250" x2="84948" y2="68889"/>
                        <a14:foregroundMark x1="84948" y1="68889" x2="90260" y2="68611"/>
                        <a14:foregroundMark x1="90260" y1="68611" x2="93802" y2="57083"/>
                        <a14:foregroundMark x1="93802" y1="57083" x2="92760" y2="57917"/>
                        <a14:foregroundMark x1="92083" y1="65417" x2="84948" y2="81528"/>
                        <a14:foregroundMark x1="84948" y1="81528" x2="83750" y2="95417"/>
                        <a14:foregroundMark x1="82500" y1="79444" x2="82344" y2="72083"/>
                        <a14:foregroundMark x1="77656" y1="42083" x2="74792" y2="82917"/>
                        <a14:foregroundMark x1="74792" y1="82917" x2="79635" y2="42222"/>
                        <a14:foregroundMark x1="79635" y1="42222" x2="79323" y2="40556"/>
                        <a14:foregroundMark x1="59284" y1="47911" x2="59896" y2="47778"/>
                        <a14:foregroundMark x1="54167" y1="49028" x2="55408" y2="48757"/>
                        <a14:foregroundMark x1="59896" y1="47778" x2="60833" y2="55694"/>
                        <a14:foregroundMark x1="91823" y1="56111" x2="91667" y2="48750"/>
                        <a14:foregroundMark x1="81823" y1="94306" x2="82500" y2="86806"/>
                        <a14:foregroundMark x1="54740" y1="47222" x2="55833" y2="47222"/>
                        <a14:foregroundMark x1="55990" y1="45417" x2="56823" y2="45694"/>
                        <a14:foregroundMark x1="58177" y1="45000" x2="57083" y2="44583"/>
                        <a14:foregroundMark x1="82083" y1="60139" x2="85156" y2="49861"/>
                        <a14:backgroundMark x1="55677" y1="51667" x2="55677" y2="50972"/>
                        <a14:backgroundMark x1="55677" y1="51250" x2="56094" y2="50139"/>
                        <a14:backgroundMark x1="56406" y1="47917" x2="57760" y2="56111"/>
                        <a14:backgroundMark x1="58073" y1="47917" x2="58906" y2="49028"/>
                        <a14:backgroundMark x1="81094" y1="77639" x2="79010" y2="99028"/>
                        <a14:backgroundMark x1="81406" y1="59028" x2="82083" y2="52083"/>
                        <a14:backgroundMark x1="57656" y1="47222" x2="57083" y2="50556"/>
                        <a14:backgroundMark x1="55417" y1="48750" x2="55417" y2="48750"/>
                        <a14:backgroundMark x1="80990" y1="63194" x2="81250" y2="61667"/>
                      </a14:backgroundRemoval>
                    </a14:imgEffect>
                  </a14:imgLayer>
                </a14:imgProps>
              </a:ext>
              <a:ext uri="{28A0092B-C50C-407E-A947-70E740481C1C}">
                <a14:useLocalDpi xmlns:a14="http://schemas.microsoft.com/office/drawing/2010/main" val="0"/>
              </a:ext>
            </a:extLst>
          </a:blip>
          <a:srcRect/>
          <a:stretch>
            <a:fillRect/>
          </a:stretch>
        </p:blipFill>
        <p:spPr bwMode="auto">
          <a:xfrm>
            <a:off x="307957" y="2652134"/>
            <a:ext cx="4264043" cy="159901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descr="Mujer informal sosteniendo señal">
            <a:extLst>
              <a:ext uri="{FF2B5EF4-FFF2-40B4-BE49-F238E27FC236}">
                <a16:creationId xmlns:a16="http://schemas.microsoft.com/office/drawing/2014/main" id="{74441687-01FF-4A5D-8D24-A8EB51FA246E}"/>
              </a:ext>
            </a:extLst>
          </p:cNvPr>
          <p:cNvPicPr>
            <a:picLocks noChangeAspect="1"/>
          </p:cNvPicPr>
          <p:nvPr/>
        </p:nvPicPr>
        <p:blipFill>
          <a:blip r:embed="rId5"/>
          <a:stretch>
            <a:fillRect/>
          </a:stretch>
        </p:blipFill>
        <p:spPr>
          <a:xfrm>
            <a:off x="6593877" y="1468375"/>
            <a:ext cx="1966851" cy="3236662"/>
          </a:xfrm>
          <a:prstGeom prst="rect">
            <a:avLst/>
          </a:prstGeom>
        </p:spPr>
      </p:pic>
      <p:sp>
        <p:nvSpPr>
          <p:cNvPr id="9" name="Rectángulo 8">
            <a:extLst>
              <a:ext uri="{FF2B5EF4-FFF2-40B4-BE49-F238E27FC236}">
                <a16:creationId xmlns:a16="http://schemas.microsoft.com/office/drawing/2014/main" id="{B30EFEFA-DC59-4F30-AF66-9ED5C9C515EB}"/>
              </a:ext>
            </a:extLst>
          </p:cNvPr>
          <p:cNvSpPr/>
          <p:nvPr/>
        </p:nvSpPr>
        <p:spPr>
          <a:xfrm rot="21285528">
            <a:off x="6648333" y="2167655"/>
            <a:ext cx="1803134" cy="1181568"/>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12C64F2A-4319-40AF-8C77-1077325039AC}"/>
              </a:ext>
            </a:extLst>
          </p:cNvPr>
          <p:cNvSpPr txBox="1"/>
          <p:nvPr/>
        </p:nvSpPr>
        <p:spPr>
          <a:xfrm rot="21264601">
            <a:off x="6611674" y="2608204"/>
            <a:ext cx="1943240" cy="707886"/>
          </a:xfrm>
          <a:prstGeom prst="rect">
            <a:avLst/>
          </a:prstGeom>
          <a:noFill/>
        </p:spPr>
        <p:txBody>
          <a:bodyPr wrap="square">
            <a:spAutoFit/>
          </a:bodyPr>
          <a:lstStyle/>
          <a:p>
            <a:pPr marL="0" lvl="0" indent="0" algn="ctr" rtl="0">
              <a:spcBef>
                <a:spcPts val="800"/>
              </a:spcBef>
              <a:spcAft>
                <a:spcPts val="800"/>
              </a:spcAft>
              <a:buNone/>
            </a:pPr>
            <a:r>
              <a:rPr lang="es-ES" sz="2000" b="1" dirty="0">
                <a:solidFill>
                  <a:schemeClr val="accent2"/>
                </a:solidFill>
                <a:latin typeface="Futura Hv BT" panose="020B0702020204020204" pitchFamily="34" charset="0"/>
              </a:rPr>
              <a:t>Ha llegado a</a:t>
            </a:r>
            <a:br>
              <a:rPr lang="es-ES" sz="2000" b="1" dirty="0">
                <a:solidFill>
                  <a:schemeClr val="accent2"/>
                </a:solidFill>
                <a:latin typeface="Futura Hv BT" panose="020B0702020204020204" pitchFamily="34" charset="0"/>
              </a:rPr>
            </a:br>
            <a:r>
              <a:rPr lang="es-ES" sz="2000" b="1" dirty="0">
                <a:solidFill>
                  <a:schemeClr val="accent2"/>
                </a:solidFill>
                <a:latin typeface="Futura Hv BT" panose="020B0702020204020204" pitchFamily="34" charset="0"/>
              </a:rPr>
              <a:t> su destino</a:t>
            </a:r>
            <a:endParaRPr lang="en" sz="2000" b="1" dirty="0">
              <a:solidFill>
                <a:schemeClr val="accent2"/>
              </a:solidFill>
              <a:latin typeface="Futura Hv BT" panose="020B0702020204020204" pitchFamily="34" charset="0"/>
            </a:endParaRPr>
          </a:p>
        </p:txBody>
      </p:sp>
      <p:pic>
        <p:nvPicPr>
          <p:cNvPr id="8" name="Gráfico 7" descr="Mapa del tesoro contorno">
            <a:extLst>
              <a:ext uri="{FF2B5EF4-FFF2-40B4-BE49-F238E27FC236}">
                <a16:creationId xmlns:a16="http://schemas.microsoft.com/office/drawing/2014/main" id="{7F639E10-E13C-4E1D-B018-B58066450C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07616">
            <a:off x="7237509" y="2135290"/>
            <a:ext cx="648958" cy="648958"/>
          </a:xfrm>
          <a:prstGeom prst="rect">
            <a:avLst/>
          </a:prstGeom>
        </p:spPr>
      </p:pic>
    </p:spTree>
    <p:extLst>
      <p:ext uri="{BB962C8B-B14F-4D97-AF65-F5344CB8AC3E}">
        <p14:creationId xmlns:p14="http://schemas.microsoft.com/office/powerpoint/2010/main" val="32320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7B41D-8921-857A-805A-B8F263E85F70}"/>
              </a:ext>
            </a:extLst>
          </p:cNvPr>
          <p:cNvSpPr>
            <a:spLocks noGrp="1"/>
          </p:cNvSpPr>
          <p:nvPr>
            <p:ph type="title"/>
          </p:nvPr>
        </p:nvSpPr>
        <p:spPr/>
        <p:txBody>
          <a:bodyPr/>
          <a:lstStyle/>
          <a:p>
            <a:r>
              <a:rPr lang="es-ES" dirty="0"/>
              <a:t>Secularización</a:t>
            </a:r>
          </a:p>
        </p:txBody>
      </p:sp>
      <p:sp>
        <p:nvSpPr>
          <p:cNvPr id="3" name="Marcador de contenido 2">
            <a:extLst>
              <a:ext uri="{FF2B5EF4-FFF2-40B4-BE49-F238E27FC236}">
                <a16:creationId xmlns:a16="http://schemas.microsoft.com/office/drawing/2014/main" id="{1438C0EF-D40F-1975-FBDF-6349C9F6F54A}"/>
              </a:ext>
            </a:extLst>
          </p:cNvPr>
          <p:cNvSpPr>
            <a:spLocks noGrp="1"/>
          </p:cNvSpPr>
          <p:nvPr>
            <p:ph idx="1"/>
          </p:nvPr>
        </p:nvSpPr>
        <p:spPr>
          <a:xfrm>
            <a:off x="1044475" y="1468374"/>
            <a:ext cx="7207500" cy="3675125"/>
          </a:xfrm>
        </p:spPr>
        <p:txBody>
          <a:bodyPr>
            <a:noAutofit/>
          </a:bodyPr>
          <a:lstStyle/>
          <a:p>
            <a:pPr marL="0" indent="0">
              <a:buNone/>
            </a:pPr>
            <a:r>
              <a:rPr lang="es-ES" sz="1300" b="0" i="0" u="none" strike="noStrike" baseline="0" dirty="0">
                <a:latin typeface="Cleric Light SSi"/>
              </a:rPr>
              <a:t>El término “secularización” es ambiguo.</a:t>
            </a:r>
            <a:br>
              <a:rPr lang="es-ES" sz="1300" b="0" i="0" u="none" strike="noStrike" baseline="0" dirty="0">
                <a:latin typeface="Cleric Light SSi"/>
              </a:rPr>
            </a:br>
            <a:r>
              <a:rPr lang="es-ES" sz="1300" b="0" i="0" u="none" strike="noStrike" baseline="0" dirty="0">
                <a:latin typeface="Cleric Light SSi"/>
              </a:rPr>
              <a:t>- Por una parte indica un hecho positivo: las personas ya no recurren de modo infantil a Dios y a la religión para resolver ciertos problemas de su vida. Es lo que afirmaba Bonhoeffer: el hombre se está haciendo adulto, en el sentido de que encuentra en la ciencia y en la técnica las seguridades que antes buscaba infantilmente en Dios y en la religión. Éste es un signo positivo de los tiempos. </a:t>
            </a:r>
          </a:p>
          <a:p>
            <a:pPr marL="0" indent="0">
              <a:buNone/>
            </a:pPr>
            <a:endParaRPr lang="es-ES" sz="1300" dirty="0">
              <a:latin typeface="Cleric Light SSi"/>
            </a:endParaRPr>
          </a:p>
          <a:p>
            <a:pPr marL="0" indent="0">
              <a:buNone/>
            </a:pPr>
            <a:r>
              <a:rPr lang="es-ES" sz="1300" b="0" i="0" u="none" strike="noStrike" baseline="0" dirty="0">
                <a:latin typeface="Cleric Light SSi"/>
              </a:rPr>
              <a:t>- Pero, por otra parte, “secularización” indica un hecho negativo: muchas personas de nuestra sociedad, al menos en la práctica, piensan que ya no necesitan para nada de Dios ni de la religión en su vida. Consideran la religión y la idea de Dios como una necesidad del hombre aún infantil. Creen que el hombre adulto, desarrollado y culto, puede encontrar en la ciencia y en la técnica (medicina, psicología, psiquiatría, sociología, economía, etc.) seguridad total para su propia vida. En este segundo sentido, secularización es prácticamente sinónimo de ateísmo.</a:t>
            </a:r>
          </a:p>
          <a:p>
            <a:pPr marL="0" indent="0">
              <a:buNone/>
            </a:pPr>
            <a:endParaRPr lang="es-ES" sz="1300" b="0" i="0" u="none" strike="noStrike" baseline="0" dirty="0">
              <a:latin typeface="Cleric Light SSi"/>
            </a:endParaRPr>
          </a:p>
          <a:p>
            <a:pPr marL="0" indent="0">
              <a:buNone/>
            </a:pPr>
            <a:r>
              <a:rPr lang="es-ES" sz="1300" dirty="0">
                <a:latin typeface="Cleric Light SSi"/>
              </a:rPr>
              <a:t>Esta secularización, </a:t>
            </a:r>
            <a:r>
              <a:rPr lang="es-ES" sz="1300" i="1" dirty="0">
                <a:latin typeface="Cleric Light SSi"/>
              </a:rPr>
              <a:t>generalizando</a:t>
            </a:r>
            <a:r>
              <a:rPr lang="es-ES" sz="1300" dirty="0">
                <a:latin typeface="Cleric Light SSi"/>
              </a:rPr>
              <a:t>, da lugar a dos tipos de personas:</a:t>
            </a:r>
            <a:endParaRPr lang="es-ES" sz="1300" b="0" i="0" u="none" strike="noStrike" baseline="0" dirty="0">
              <a:latin typeface="Cleric Light SSi"/>
            </a:endParaRPr>
          </a:p>
          <a:p>
            <a:pPr>
              <a:buFontTx/>
              <a:buChar char="-"/>
            </a:pPr>
            <a:r>
              <a:rPr lang="es-ES" sz="1300" i="0" u="none" strike="noStrike" baseline="0" dirty="0">
                <a:latin typeface="Cleric Light SSi"/>
              </a:rPr>
              <a:t>Hombre pragmático - tecnócratas</a:t>
            </a:r>
          </a:p>
          <a:p>
            <a:pPr>
              <a:buFontTx/>
              <a:buChar char="-"/>
            </a:pPr>
            <a:r>
              <a:rPr lang="es-ES" sz="1300" dirty="0">
                <a:latin typeface="Cleric Light SSi"/>
              </a:rPr>
              <a:t>Hombre del cambio estructural – activistas socio-económicos</a:t>
            </a:r>
            <a:endParaRPr lang="es-ES" sz="1300" dirty="0"/>
          </a:p>
        </p:txBody>
      </p:sp>
    </p:spTree>
    <p:extLst>
      <p:ext uri="{BB962C8B-B14F-4D97-AF65-F5344CB8AC3E}">
        <p14:creationId xmlns:p14="http://schemas.microsoft.com/office/powerpoint/2010/main" val="1277707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ES" b="1" dirty="0"/>
              <a:t>USAR</a:t>
            </a:r>
            <a:endParaRPr b="1" dirty="0"/>
          </a:p>
          <a:p>
            <a:pPr marL="0" lvl="0" indent="0" algn="l" rtl="0">
              <a:spcBef>
                <a:spcPts val="800"/>
              </a:spcBef>
              <a:spcAft>
                <a:spcPts val="800"/>
              </a:spcAft>
              <a:buNone/>
            </a:pPr>
            <a:r>
              <a:rPr lang="es-ES" dirty="0"/>
              <a:t>m</a:t>
            </a:r>
            <a:r>
              <a:rPr lang="en" dirty="0"/>
              <a:t>edio para alcanzar un fin</a:t>
            </a:r>
            <a:endParaRPr dirty="0"/>
          </a:p>
        </p:txBody>
      </p:sp>
      <p:sp>
        <p:nvSpPr>
          <p:cNvPr id="159" name="Google Shape;159;p1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dirty="0"/>
              <a:t>d</a:t>
            </a:r>
            <a:r>
              <a:rPr lang="en" dirty="0"/>
              <a:t>os verbos…</a:t>
            </a:r>
            <a:endParaRPr dirty="0"/>
          </a:p>
        </p:txBody>
      </p:sp>
      <p:sp>
        <p:nvSpPr>
          <p:cNvPr id="160" name="Google Shape;160;p19"/>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ES" b="1" dirty="0"/>
              <a:t>AMAR</a:t>
            </a:r>
            <a:endParaRPr b="1" dirty="0"/>
          </a:p>
          <a:p>
            <a:pPr marL="0" lvl="0" indent="0" algn="l" rtl="0">
              <a:spcBef>
                <a:spcPts val="800"/>
              </a:spcBef>
              <a:spcAft>
                <a:spcPts val="800"/>
              </a:spcAft>
              <a:buNone/>
            </a:pPr>
            <a:r>
              <a:rPr lang="es-ES" dirty="0"/>
              <a:t>f</a:t>
            </a:r>
            <a:r>
              <a:rPr lang="en" dirty="0"/>
              <a:t>in en sí mismo</a:t>
            </a:r>
          </a:p>
        </p:txBody>
      </p:sp>
      <p:sp>
        <p:nvSpPr>
          <p:cNvPr id="161" name="Google Shape;161;p1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50</a:t>
            </a:fld>
            <a:endParaRPr/>
          </a:p>
        </p:txBody>
      </p:sp>
      <p:grpSp>
        <p:nvGrpSpPr>
          <p:cNvPr id="162" name="Google Shape;162;p19"/>
          <p:cNvGrpSpPr/>
          <p:nvPr/>
        </p:nvGrpSpPr>
        <p:grpSpPr>
          <a:xfrm>
            <a:off x="608924" y="892350"/>
            <a:ext cx="210524" cy="333750"/>
            <a:chOff x="899801" y="909674"/>
            <a:chExt cx="250475" cy="397085"/>
          </a:xfrm>
        </p:grpSpPr>
        <p:sp>
          <p:nvSpPr>
            <p:cNvPr id="163" name="Google Shape;163;p1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97;p14">
            <a:extLst>
              <a:ext uri="{FF2B5EF4-FFF2-40B4-BE49-F238E27FC236}">
                <a16:creationId xmlns:a16="http://schemas.microsoft.com/office/drawing/2014/main" id="{E9A23277-EDA7-4998-AB49-C29687A026E6}"/>
              </a:ext>
            </a:extLst>
          </p:cNvPr>
          <p:cNvSpPr txBox="1">
            <a:spLocks/>
          </p:cNvSpPr>
          <p:nvPr/>
        </p:nvSpPr>
        <p:spPr>
          <a:xfrm>
            <a:off x="2192500" y="2603500"/>
            <a:ext cx="4438700" cy="17964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lgn="ctr">
              <a:buFont typeface="Red Hat Text"/>
              <a:buNone/>
            </a:pPr>
            <a:r>
              <a:rPr lang="es-ES" sz="1800" i="1" dirty="0"/>
              <a:t>Cliente </a:t>
            </a:r>
            <a:r>
              <a:rPr lang="es-ES" sz="1800" i="1" dirty="0">
                <a:sym typeface="Wingdings" panose="05000000000000000000" pitchFamily="2" charset="2"/>
              </a:rPr>
              <a:t> Defendido / Huésped / Paciente</a:t>
            </a:r>
          </a:p>
          <a:p>
            <a:pPr marL="0" indent="0" algn="ctr">
              <a:buFont typeface="Red Hat Text"/>
              <a:buNone/>
            </a:pPr>
            <a:r>
              <a:rPr lang="es-ES" sz="1800" i="1" dirty="0">
                <a:sym typeface="Wingdings" panose="05000000000000000000" pitchFamily="2" charset="2"/>
              </a:rPr>
              <a:t>Caso  Paciente</a:t>
            </a:r>
          </a:p>
          <a:p>
            <a:pPr marL="0" indent="0" algn="ctr">
              <a:buFont typeface="Red Hat Text"/>
              <a:buNone/>
            </a:pPr>
            <a:r>
              <a:rPr lang="es-ES" sz="1800" i="1" dirty="0">
                <a:sym typeface="Wingdings" panose="05000000000000000000" pitchFamily="2" charset="2"/>
              </a:rPr>
              <a:t>Recurso humano  Trabajador</a:t>
            </a:r>
          </a:p>
          <a:p>
            <a:pPr marL="0" indent="0" algn="ctr">
              <a:buFont typeface="Red Hat Text"/>
              <a:buNone/>
            </a:pPr>
            <a:r>
              <a:rPr lang="es-ES" sz="1800" i="1" dirty="0">
                <a:sym typeface="Wingdings" panose="05000000000000000000" pitchFamily="2" charset="2"/>
              </a:rPr>
              <a:t>00442  Alumno</a:t>
            </a:r>
          </a:p>
          <a:p>
            <a:pPr marL="0" indent="0" algn="ctr">
              <a:buFont typeface="Red Hat Text"/>
              <a:buNone/>
            </a:pPr>
            <a:endParaRPr lang="es-ES" sz="1800" i="1" dirty="0">
              <a:sym typeface="Wingdings" panose="05000000000000000000" pitchFamily="2" charset="2"/>
            </a:endParaRPr>
          </a:p>
          <a:p>
            <a:pPr marL="0" indent="0" algn="ctr">
              <a:buFont typeface="Red Hat Text"/>
              <a:buNone/>
            </a:pPr>
            <a:endParaRPr lang="es-ES" sz="1800" i="1" dirty="0"/>
          </a:p>
        </p:txBody>
      </p:sp>
      <p:pic>
        <p:nvPicPr>
          <p:cNvPr id="3" name="Gráfico 2" descr="Euro con relleno sólido">
            <a:extLst>
              <a:ext uri="{FF2B5EF4-FFF2-40B4-BE49-F238E27FC236}">
                <a16:creationId xmlns:a16="http://schemas.microsoft.com/office/drawing/2014/main" id="{1F01B48D-4125-4C81-B3E8-83DBD6416F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809991">
            <a:off x="867378" y="2308051"/>
            <a:ext cx="908943" cy="790125"/>
          </a:xfrm>
          <a:prstGeom prst="rect">
            <a:avLst/>
          </a:prstGeom>
        </p:spPr>
      </p:pic>
      <p:pic>
        <p:nvPicPr>
          <p:cNvPr id="7" name="Gráfico 6" descr="Payaso con relleno sólido">
            <a:extLst>
              <a:ext uri="{FF2B5EF4-FFF2-40B4-BE49-F238E27FC236}">
                <a16:creationId xmlns:a16="http://schemas.microsoft.com/office/drawing/2014/main" id="{70111F60-72C8-4AC9-8F04-660414EDB5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528" y="3587690"/>
            <a:ext cx="780123" cy="780123"/>
          </a:xfrm>
          <a:prstGeom prst="rect">
            <a:avLst/>
          </a:prstGeom>
        </p:spPr>
      </p:pic>
      <p:pic>
        <p:nvPicPr>
          <p:cNvPr id="9" name="Gráfico 8" descr="Monedas contorno">
            <a:extLst>
              <a:ext uri="{FF2B5EF4-FFF2-40B4-BE49-F238E27FC236}">
                <a16:creationId xmlns:a16="http://schemas.microsoft.com/office/drawing/2014/main" id="{EABAAC9E-9166-4176-BE9A-37DF338777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924" y="2688625"/>
            <a:ext cx="624732" cy="624732"/>
          </a:xfrm>
          <a:prstGeom prst="rect">
            <a:avLst/>
          </a:prstGeom>
        </p:spPr>
      </p:pic>
      <p:pic>
        <p:nvPicPr>
          <p:cNvPr id="11" name="Gráfico 10" descr="Doctor con relleno sólido">
            <a:extLst>
              <a:ext uri="{FF2B5EF4-FFF2-40B4-BE49-F238E27FC236}">
                <a16:creationId xmlns:a16="http://schemas.microsoft.com/office/drawing/2014/main" id="{F3B7FC47-1F00-4D37-8326-24EE930021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6274" y="2873616"/>
            <a:ext cx="625649" cy="625649"/>
          </a:xfrm>
          <a:prstGeom prst="rect">
            <a:avLst/>
          </a:prstGeom>
        </p:spPr>
      </p:pic>
      <p:pic>
        <p:nvPicPr>
          <p:cNvPr id="13" name="Gráfico 12" descr="Apretón de manos contorno">
            <a:extLst>
              <a:ext uri="{FF2B5EF4-FFF2-40B4-BE49-F238E27FC236}">
                <a16:creationId xmlns:a16="http://schemas.microsoft.com/office/drawing/2014/main" id="{A6A32B07-E1E1-43BB-A90B-8F1C32DBFE6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1150" y="3130490"/>
            <a:ext cx="914400" cy="914400"/>
          </a:xfrm>
          <a:prstGeom prst="rect">
            <a:avLst/>
          </a:prstGeom>
        </p:spPr>
      </p:pic>
      <p:pic>
        <p:nvPicPr>
          <p:cNvPr id="18" name="Gráfico 17" descr="Préstamo contorno">
            <a:extLst>
              <a:ext uri="{FF2B5EF4-FFF2-40B4-BE49-F238E27FC236}">
                <a16:creationId xmlns:a16="http://schemas.microsoft.com/office/drawing/2014/main" id="{4AEB2BA7-D3D0-4177-A096-8320237474A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47288" y="2371103"/>
            <a:ext cx="817102" cy="817102"/>
          </a:xfrm>
          <a:prstGeom prst="rect">
            <a:avLst/>
          </a:prstGeom>
        </p:spPr>
      </p:pic>
      <p:pic>
        <p:nvPicPr>
          <p:cNvPr id="20" name="Gráfico 19" descr="Hombre y mujer con relleno sólido">
            <a:extLst>
              <a:ext uri="{FF2B5EF4-FFF2-40B4-BE49-F238E27FC236}">
                <a16:creationId xmlns:a16="http://schemas.microsoft.com/office/drawing/2014/main" id="{B7234101-EE04-4B97-BFB8-1608C1A803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00178" y="3659969"/>
            <a:ext cx="914400" cy="914400"/>
          </a:xfrm>
          <a:prstGeom prst="rect">
            <a:avLst/>
          </a:prstGeom>
        </p:spPr>
      </p:pic>
      <p:pic>
        <p:nvPicPr>
          <p:cNvPr id="22" name="Gráfico 21" descr="Hombre con coche de niño con relleno sólido">
            <a:extLst>
              <a:ext uri="{FF2B5EF4-FFF2-40B4-BE49-F238E27FC236}">
                <a16:creationId xmlns:a16="http://schemas.microsoft.com/office/drawing/2014/main" id="{F3B6E94A-CCD8-421B-A4FA-33C85FAFC2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758" y="3745858"/>
            <a:ext cx="780124" cy="780124"/>
          </a:xfrm>
          <a:prstGeom prst="rect">
            <a:avLst/>
          </a:prstGeom>
        </p:spPr>
      </p:pic>
      <p:sp>
        <p:nvSpPr>
          <p:cNvPr id="42" name="CuadroTexto 41">
            <a:extLst>
              <a:ext uri="{FF2B5EF4-FFF2-40B4-BE49-F238E27FC236}">
                <a16:creationId xmlns:a16="http://schemas.microsoft.com/office/drawing/2014/main" id="{98CCADEC-B7C2-4589-934B-648CA24A7718}"/>
              </a:ext>
            </a:extLst>
          </p:cNvPr>
          <p:cNvSpPr txBox="1"/>
          <p:nvPr/>
        </p:nvSpPr>
        <p:spPr>
          <a:xfrm>
            <a:off x="6994750" y="2214915"/>
            <a:ext cx="944500" cy="338554"/>
          </a:xfrm>
          <a:prstGeom prst="rect">
            <a:avLst/>
          </a:prstGeom>
          <a:noFill/>
        </p:spPr>
        <p:txBody>
          <a:bodyPr wrap="square">
            <a:spAutoFit/>
          </a:bodyPr>
          <a:lstStyle/>
          <a:p>
            <a:r>
              <a:rPr lang="es-ES" sz="1600" b="1" dirty="0">
                <a:solidFill>
                  <a:schemeClr val="accent2"/>
                </a:solidFill>
                <a:latin typeface="Red Hat Text" panose="020B0604020202020204" charset="0"/>
              </a:rPr>
              <a:t>Juan</a:t>
            </a:r>
          </a:p>
        </p:txBody>
      </p:sp>
      <p:sp>
        <p:nvSpPr>
          <p:cNvPr id="43" name="CuadroTexto 42">
            <a:extLst>
              <a:ext uri="{FF2B5EF4-FFF2-40B4-BE49-F238E27FC236}">
                <a16:creationId xmlns:a16="http://schemas.microsoft.com/office/drawing/2014/main" id="{724D3924-9292-45A0-A6B9-46C042BAA78E}"/>
              </a:ext>
            </a:extLst>
          </p:cNvPr>
          <p:cNvSpPr txBox="1"/>
          <p:nvPr/>
        </p:nvSpPr>
        <p:spPr>
          <a:xfrm>
            <a:off x="8024619" y="2987851"/>
            <a:ext cx="944500" cy="338554"/>
          </a:xfrm>
          <a:prstGeom prst="rect">
            <a:avLst/>
          </a:prstGeom>
          <a:noFill/>
        </p:spPr>
        <p:txBody>
          <a:bodyPr wrap="square">
            <a:spAutoFit/>
          </a:bodyPr>
          <a:lstStyle/>
          <a:p>
            <a:r>
              <a:rPr lang="es-ES" sz="1600" b="1" dirty="0">
                <a:solidFill>
                  <a:schemeClr val="accent2"/>
                </a:solidFill>
                <a:latin typeface="Red Hat Text" panose="020B0604020202020204" charset="0"/>
              </a:rPr>
              <a:t>Ana</a:t>
            </a:r>
          </a:p>
        </p:txBody>
      </p:sp>
      <p:sp>
        <p:nvSpPr>
          <p:cNvPr id="44" name="CuadroTexto 43">
            <a:extLst>
              <a:ext uri="{FF2B5EF4-FFF2-40B4-BE49-F238E27FC236}">
                <a16:creationId xmlns:a16="http://schemas.microsoft.com/office/drawing/2014/main" id="{FB1E3FE4-A5CB-4771-A8BD-568ED49534EA}"/>
              </a:ext>
            </a:extLst>
          </p:cNvPr>
          <p:cNvSpPr txBox="1"/>
          <p:nvPr/>
        </p:nvSpPr>
        <p:spPr>
          <a:xfrm>
            <a:off x="7467000" y="2592699"/>
            <a:ext cx="944500" cy="338554"/>
          </a:xfrm>
          <a:prstGeom prst="rect">
            <a:avLst/>
          </a:prstGeom>
          <a:noFill/>
        </p:spPr>
        <p:txBody>
          <a:bodyPr wrap="square">
            <a:spAutoFit/>
          </a:bodyPr>
          <a:lstStyle/>
          <a:p>
            <a:r>
              <a:rPr lang="es-ES" sz="1600" b="1" dirty="0">
                <a:solidFill>
                  <a:schemeClr val="accent2"/>
                </a:solidFill>
                <a:latin typeface="Red Hat Text" panose="020B0604020202020204" charset="0"/>
              </a:rPr>
              <a:t>María</a:t>
            </a:r>
          </a:p>
        </p:txBody>
      </p:sp>
      <p:sp>
        <p:nvSpPr>
          <p:cNvPr id="45" name="CuadroTexto 44">
            <a:extLst>
              <a:ext uri="{FF2B5EF4-FFF2-40B4-BE49-F238E27FC236}">
                <a16:creationId xmlns:a16="http://schemas.microsoft.com/office/drawing/2014/main" id="{197F76CC-1B23-4A77-8DC7-8918305109E8}"/>
              </a:ext>
            </a:extLst>
          </p:cNvPr>
          <p:cNvSpPr txBox="1"/>
          <p:nvPr/>
        </p:nvSpPr>
        <p:spPr>
          <a:xfrm>
            <a:off x="6663414" y="2994427"/>
            <a:ext cx="1098593" cy="338554"/>
          </a:xfrm>
          <a:prstGeom prst="rect">
            <a:avLst/>
          </a:prstGeom>
          <a:noFill/>
        </p:spPr>
        <p:txBody>
          <a:bodyPr wrap="square">
            <a:spAutoFit/>
          </a:bodyPr>
          <a:lstStyle/>
          <a:p>
            <a:r>
              <a:rPr lang="es-ES" sz="1600" b="1" dirty="0">
                <a:solidFill>
                  <a:schemeClr val="accent2"/>
                </a:solidFill>
                <a:latin typeface="Red Hat Text" panose="020B0604020202020204" charset="0"/>
              </a:rPr>
              <a:t>Antonio</a:t>
            </a:r>
          </a:p>
        </p:txBody>
      </p:sp>
      <p:sp>
        <p:nvSpPr>
          <p:cNvPr id="46" name="CuadroTexto 45">
            <a:extLst>
              <a:ext uri="{FF2B5EF4-FFF2-40B4-BE49-F238E27FC236}">
                <a16:creationId xmlns:a16="http://schemas.microsoft.com/office/drawing/2014/main" id="{A27B6F90-1491-4DB3-AC3C-F706C16C634C}"/>
              </a:ext>
            </a:extLst>
          </p:cNvPr>
          <p:cNvSpPr txBox="1"/>
          <p:nvPr/>
        </p:nvSpPr>
        <p:spPr>
          <a:xfrm>
            <a:off x="6081903" y="3484337"/>
            <a:ext cx="1098593" cy="338554"/>
          </a:xfrm>
          <a:prstGeom prst="rect">
            <a:avLst/>
          </a:prstGeom>
          <a:noFill/>
        </p:spPr>
        <p:txBody>
          <a:bodyPr wrap="square">
            <a:spAutoFit/>
          </a:bodyPr>
          <a:lstStyle/>
          <a:p>
            <a:r>
              <a:rPr lang="es-ES" sz="1600" b="1" dirty="0">
                <a:solidFill>
                  <a:schemeClr val="accent2"/>
                </a:solidFill>
                <a:latin typeface="Red Hat Text" panose="020B0604020202020204" charset="0"/>
              </a:rPr>
              <a:t>Rafael</a:t>
            </a:r>
          </a:p>
        </p:txBody>
      </p:sp>
      <p:sp>
        <p:nvSpPr>
          <p:cNvPr id="47" name="CuadroTexto 46">
            <a:extLst>
              <a:ext uri="{FF2B5EF4-FFF2-40B4-BE49-F238E27FC236}">
                <a16:creationId xmlns:a16="http://schemas.microsoft.com/office/drawing/2014/main" id="{2B7E494F-9902-4D62-A903-F84CBD036CA0}"/>
              </a:ext>
            </a:extLst>
          </p:cNvPr>
          <p:cNvSpPr txBox="1"/>
          <p:nvPr/>
        </p:nvSpPr>
        <p:spPr>
          <a:xfrm>
            <a:off x="7279391" y="3820494"/>
            <a:ext cx="1098593" cy="338554"/>
          </a:xfrm>
          <a:prstGeom prst="rect">
            <a:avLst/>
          </a:prstGeom>
          <a:noFill/>
        </p:spPr>
        <p:txBody>
          <a:bodyPr wrap="square">
            <a:spAutoFit/>
          </a:bodyPr>
          <a:lstStyle/>
          <a:p>
            <a:r>
              <a:rPr lang="es-ES" sz="1600" b="1" dirty="0">
                <a:solidFill>
                  <a:schemeClr val="accent2"/>
                </a:solidFill>
                <a:latin typeface="Red Hat Text" panose="020B0604020202020204" charset="0"/>
              </a:rPr>
              <a:t>Sofía</a:t>
            </a:r>
          </a:p>
        </p:txBody>
      </p:sp>
      <p:sp>
        <p:nvSpPr>
          <p:cNvPr id="48" name="CuadroTexto 47">
            <a:extLst>
              <a:ext uri="{FF2B5EF4-FFF2-40B4-BE49-F238E27FC236}">
                <a16:creationId xmlns:a16="http://schemas.microsoft.com/office/drawing/2014/main" id="{627F06E1-91F9-403B-AF67-6861C973273C}"/>
              </a:ext>
            </a:extLst>
          </p:cNvPr>
          <p:cNvSpPr txBox="1"/>
          <p:nvPr/>
        </p:nvSpPr>
        <p:spPr>
          <a:xfrm>
            <a:off x="6342964" y="4060592"/>
            <a:ext cx="1098593" cy="338554"/>
          </a:xfrm>
          <a:prstGeom prst="rect">
            <a:avLst/>
          </a:prstGeom>
          <a:noFill/>
        </p:spPr>
        <p:txBody>
          <a:bodyPr wrap="square">
            <a:spAutoFit/>
          </a:bodyPr>
          <a:lstStyle/>
          <a:p>
            <a:r>
              <a:rPr lang="es-ES" sz="1600" b="1" dirty="0">
                <a:solidFill>
                  <a:schemeClr val="accent2"/>
                </a:solidFill>
                <a:latin typeface="Red Hat Text" panose="020B0604020202020204" charset="0"/>
              </a:rPr>
              <a:t>Mónica</a:t>
            </a:r>
          </a:p>
        </p:txBody>
      </p:sp>
      <p:sp>
        <p:nvSpPr>
          <p:cNvPr id="49" name="CuadroTexto 48">
            <a:extLst>
              <a:ext uri="{FF2B5EF4-FFF2-40B4-BE49-F238E27FC236}">
                <a16:creationId xmlns:a16="http://schemas.microsoft.com/office/drawing/2014/main" id="{7345EDEE-D605-4BB8-B1E0-2A136FC79FD2}"/>
              </a:ext>
            </a:extLst>
          </p:cNvPr>
          <p:cNvSpPr txBox="1"/>
          <p:nvPr/>
        </p:nvSpPr>
        <p:spPr>
          <a:xfrm>
            <a:off x="7447044" y="3366255"/>
            <a:ext cx="1098593" cy="338554"/>
          </a:xfrm>
          <a:prstGeom prst="rect">
            <a:avLst/>
          </a:prstGeom>
          <a:noFill/>
        </p:spPr>
        <p:txBody>
          <a:bodyPr wrap="square">
            <a:spAutoFit/>
          </a:bodyPr>
          <a:lstStyle/>
          <a:p>
            <a:r>
              <a:rPr lang="es-ES" sz="1600" b="1" dirty="0">
                <a:solidFill>
                  <a:schemeClr val="accent2"/>
                </a:solidFill>
                <a:latin typeface="Red Hat Text" panose="020B0604020202020204" charset="0"/>
              </a:rPr>
              <a:t>Santiago</a:t>
            </a:r>
          </a:p>
        </p:txBody>
      </p:sp>
    </p:spTree>
    <p:extLst>
      <p:ext uri="{BB962C8B-B14F-4D97-AF65-F5344CB8AC3E}">
        <p14:creationId xmlns:p14="http://schemas.microsoft.com/office/powerpoint/2010/main" val="2105169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Amar</a:t>
            </a:r>
            <a:endParaRPr dirty="0"/>
          </a:p>
        </p:txBody>
      </p:sp>
      <p:sp>
        <p:nvSpPr>
          <p:cNvPr id="106" name="Google Shape;106;p15"/>
          <p:cNvSpPr txBox="1">
            <a:spLocks noGrp="1"/>
          </p:cNvSpPr>
          <p:nvPr>
            <p:ph type="subTitle" idx="1"/>
          </p:nvPr>
        </p:nvSpPr>
        <p:spPr>
          <a:xfrm>
            <a:off x="2475275" y="2769050"/>
            <a:ext cx="581340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i="1" dirty="0"/>
              <a:t>Comunicar un bien</a:t>
            </a:r>
            <a:endParaRPr i="1" dirty="0"/>
          </a:p>
        </p:txBody>
      </p:sp>
      <p:sp>
        <p:nvSpPr>
          <p:cNvPr id="107" name="Google Shape;107;p1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b="1" dirty="0">
                <a:solidFill>
                  <a:schemeClr val="accent4"/>
                </a:solidFill>
                <a:latin typeface="Red Hat Display"/>
                <a:ea typeface="Red Hat Display"/>
                <a:cs typeface="Red Hat Display"/>
                <a:sym typeface="Red Hat Display"/>
              </a:rPr>
              <a:t>def</a:t>
            </a:r>
            <a:endParaRPr sz="6000" b="1" dirty="0">
              <a:solidFill>
                <a:schemeClr val="accent4"/>
              </a:solidFill>
              <a:latin typeface="Red Hat Display"/>
              <a:ea typeface="Red Hat Display"/>
              <a:cs typeface="Red Hat Display"/>
              <a:sym typeface="Red Hat Displa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809474" y="513298"/>
            <a:ext cx="4008993" cy="70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solidFill>
                  <a:schemeClr val="accent1"/>
                </a:solidFill>
              </a:rPr>
              <a:t>comunicación</a:t>
            </a:r>
            <a:endParaRPr sz="4800" dirty="0">
              <a:solidFill>
                <a:schemeClr val="accent1"/>
              </a:solidFill>
            </a:endParaRPr>
          </a:p>
        </p:txBody>
      </p:sp>
      <p:sp>
        <p:nvSpPr>
          <p:cNvPr id="135" name="Google Shape;135;p18"/>
          <p:cNvSpPr txBox="1">
            <a:spLocks noGrp="1"/>
          </p:cNvSpPr>
          <p:nvPr>
            <p:ph type="subTitle" idx="4294967295"/>
          </p:nvPr>
        </p:nvSpPr>
        <p:spPr>
          <a:xfrm>
            <a:off x="2044165" y="4283968"/>
            <a:ext cx="1193794" cy="417248"/>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s-ES" sz="2000" b="1" dirty="0">
                <a:solidFill>
                  <a:schemeClr val="lt1"/>
                </a:solidFill>
              </a:rPr>
              <a:t>Emisor</a:t>
            </a:r>
            <a:endParaRPr sz="2000" b="1" dirty="0">
              <a:solidFill>
                <a:schemeClr val="lt1"/>
              </a:solidFill>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52</a:t>
            </a:fld>
            <a:endParaRPr>
              <a:solidFill>
                <a:schemeClr val="lt1"/>
              </a:solidFill>
            </a:endParaRPr>
          </a:p>
        </p:txBody>
      </p:sp>
      <p:grpSp>
        <p:nvGrpSpPr>
          <p:cNvPr id="149"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912;p47">
            <a:extLst>
              <a:ext uri="{FF2B5EF4-FFF2-40B4-BE49-F238E27FC236}">
                <a16:creationId xmlns:a16="http://schemas.microsoft.com/office/drawing/2014/main" id="{99A93EE1-B074-4AB0-92CF-88DE2B0D7C46}"/>
              </a:ext>
            </a:extLst>
          </p:cNvPr>
          <p:cNvGrpSpPr/>
          <p:nvPr/>
        </p:nvGrpSpPr>
        <p:grpSpPr>
          <a:xfrm>
            <a:off x="2101153" y="1418453"/>
            <a:ext cx="1047906" cy="2879431"/>
            <a:chOff x="3747016" y="2267500"/>
            <a:chExt cx="203375" cy="507825"/>
          </a:xfrm>
        </p:grpSpPr>
        <p:sp>
          <p:nvSpPr>
            <p:cNvPr id="23" name="Google Shape;913;p47">
              <a:extLst>
                <a:ext uri="{FF2B5EF4-FFF2-40B4-BE49-F238E27FC236}">
                  <a16:creationId xmlns:a16="http://schemas.microsoft.com/office/drawing/2014/main" id="{496FC687-F524-49D1-9B57-FB1B5FE65936}"/>
                </a:ext>
              </a:extLst>
            </p:cNvPr>
            <p:cNvSpPr/>
            <p:nvPr/>
          </p:nvSpPr>
          <p:spPr>
            <a:xfrm>
              <a:off x="3747016"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p47">
              <a:extLst>
                <a:ext uri="{FF2B5EF4-FFF2-40B4-BE49-F238E27FC236}">
                  <a16:creationId xmlns:a16="http://schemas.microsoft.com/office/drawing/2014/main" id="{D555B517-6B19-4549-9BCB-800C5057A691}"/>
                </a:ext>
              </a:extLst>
            </p:cNvPr>
            <p:cNvSpPr/>
            <p:nvPr/>
          </p:nvSpPr>
          <p:spPr>
            <a:xfrm>
              <a:off x="3806066"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12;p47">
            <a:extLst>
              <a:ext uri="{FF2B5EF4-FFF2-40B4-BE49-F238E27FC236}">
                <a16:creationId xmlns:a16="http://schemas.microsoft.com/office/drawing/2014/main" id="{32509D47-059C-4F70-B3D2-6FCCFC0EA7B0}"/>
              </a:ext>
            </a:extLst>
          </p:cNvPr>
          <p:cNvGrpSpPr/>
          <p:nvPr/>
        </p:nvGrpSpPr>
        <p:grpSpPr>
          <a:xfrm>
            <a:off x="6299203" y="1374892"/>
            <a:ext cx="1047906" cy="2879431"/>
            <a:chOff x="3747016" y="2267500"/>
            <a:chExt cx="203375" cy="507825"/>
          </a:xfrm>
        </p:grpSpPr>
        <p:sp>
          <p:nvSpPr>
            <p:cNvPr id="18" name="Google Shape;913;p47">
              <a:extLst>
                <a:ext uri="{FF2B5EF4-FFF2-40B4-BE49-F238E27FC236}">
                  <a16:creationId xmlns:a16="http://schemas.microsoft.com/office/drawing/2014/main" id="{7672D4D0-6750-4CFD-86CE-D7151B832CB8}"/>
                </a:ext>
              </a:extLst>
            </p:cNvPr>
            <p:cNvSpPr/>
            <p:nvPr/>
          </p:nvSpPr>
          <p:spPr>
            <a:xfrm>
              <a:off x="3747016"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4;p47">
              <a:extLst>
                <a:ext uri="{FF2B5EF4-FFF2-40B4-BE49-F238E27FC236}">
                  <a16:creationId xmlns:a16="http://schemas.microsoft.com/office/drawing/2014/main" id="{6F07954D-FF58-4135-A511-15CD6510AFDC}"/>
                </a:ext>
              </a:extLst>
            </p:cNvPr>
            <p:cNvSpPr/>
            <p:nvPr/>
          </p:nvSpPr>
          <p:spPr>
            <a:xfrm>
              <a:off x="3806066"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35;p18">
            <a:extLst>
              <a:ext uri="{FF2B5EF4-FFF2-40B4-BE49-F238E27FC236}">
                <a16:creationId xmlns:a16="http://schemas.microsoft.com/office/drawing/2014/main" id="{3FC582F4-1164-47FE-9C29-507B9A49D38E}"/>
              </a:ext>
            </a:extLst>
          </p:cNvPr>
          <p:cNvSpPr txBox="1">
            <a:spLocks/>
          </p:cNvSpPr>
          <p:nvPr/>
        </p:nvSpPr>
        <p:spPr>
          <a:xfrm>
            <a:off x="6273142" y="4249110"/>
            <a:ext cx="1193795" cy="4172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spcAft>
                <a:spcPts val="800"/>
              </a:spcAft>
              <a:buFont typeface="Red Hat Text"/>
              <a:buNone/>
            </a:pPr>
            <a:r>
              <a:rPr lang="es-ES" sz="2000" b="1" dirty="0">
                <a:solidFill>
                  <a:schemeClr val="lt1"/>
                </a:solidFill>
              </a:rPr>
              <a:t>Receptor</a:t>
            </a:r>
          </a:p>
        </p:txBody>
      </p:sp>
      <p:sp>
        <p:nvSpPr>
          <p:cNvPr id="3" name="Flecha: circular 2">
            <a:extLst>
              <a:ext uri="{FF2B5EF4-FFF2-40B4-BE49-F238E27FC236}">
                <a16:creationId xmlns:a16="http://schemas.microsoft.com/office/drawing/2014/main" id="{184AFF49-C83E-46E7-9AEF-40A07418F18C}"/>
              </a:ext>
            </a:extLst>
          </p:cNvPr>
          <p:cNvSpPr/>
          <p:nvPr/>
        </p:nvSpPr>
        <p:spPr>
          <a:xfrm>
            <a:off x="3182757" y="1266172"/>
            <a:ext cx="3082748" cy="1930400"/>
          </a:xfrm>
          <a:prstGeom prst="circularArrow">
            <a:avLst>
              <a:gd name="adj1" fmla="val 10306"/>
              <a:gd name="adj2" fmla="val 931892"/>
              <a:gd name="adj3" fmla="val 20497171"/>
              <a:gd name="adj4" fmla="val 11417913"/>
              <a:gd name="adj5" fmla="val 23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5" name="Flecha: circular 24">
            <a:extLst>
              <a:ext uri="{FF2B5EF4-FFF2-40B4-BE49-F238E27FC236}">
                <a16:creationId xmlns:a16="http://schemas.microsoft.com/office/drawing/2014/main" id="{7C973A5A-C6E0-43AB-B489-14A35CD21E7B}"/>
              </a:ext>
            </a:extLst>
          </p:cNvPr>
          <p:cNvSpPr/>
          <p:nvPr/>
        </p:nvSpPr>
        <p:spPr>
          <a:xfrm rot="10800000">
            <a:off x="3349053" y="2612991"/>
            <a:ext cx="3082748" cy="1930400"/>
          </a:xfrm>
          <a:prstGeom prst="circularArrow">
            <a:avLst>
              <a:gd name="adj1" fmla="val 10306"/>
              <a:gd name="adj2" fmla="val 931892"/>
              <a:gd name="adj3" fmla="val 20497171"/>
              <a:gd name="adj4" fmla="val 11417913"/>
              <a:gd name="adj5" fmla="val 23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6" name="Google Shape;135;p18">
            <a:extLst>
              <a:ext uri="{FF2B5EF4-FFF2-40B4-BE49-F238E27FC236}">
                <a16:creationId xmlns:a16="http://schemas.microsoft.com/office/drawing/2014/main" id="{F70B806D-9507-4162-BB62-D5EEF9FA7A38}"/>
              </a:ext>
            </a:extLst>
          </p:cNvPr>
          <p:cNvSpPr txBox="1">
            <a:spLocks/>
          </p:cNvSpPr>
          <p:nvPr/>
        </p:nvSpPr>
        <p:spPr>
          <a:xfrm>
            <a:off x="3763149" y="2666784"/>
            <a:ext cx="2012735" cy="542495"/>
          </a:xfrm>
          <a:prstGeom prst="rect">
            <a:avLst/>
          </a:prstGeom>
          <a:noFill/>
          <a:ln>
            <a:solidFill>
              <a:schemeClr val="accent1"/>
            </a:solidFill>
            <a:prstDash val="lgDash"/>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lgn="ctr">
              <a:spcAft>
                <a:spcPts val="800"/>
              </a:spcAft>
              <a:buFont typeface="Red Hat Text"/>
              <a:buNone/>
            </a:pPr>
            <a:r>
              <a:rPr lang="es-ES" sz="3200" b="1" dirty="0">
                <a:solidFill>
                  <a:schemeClr val="lt1"/>
                </a:solidFill>
                <a:latin typeface="Linux Biolinum G" panose="02000503000000000000" pitchFamily="2" charset="0"/>
                <a:ea typeface="Linux Biolinum G" panose="02000503000000000000" pitchFamily="2" charset="0"/>
                <a:cs typeface="Linux Biolinum G" panose="02000503000000000000" pitchFamily="2" charset="0"/>
              </a:rPr>
              <a:t>mensaje</a:t>
            </a:r>
          </a:p>
        </p:txBody>
      </p:sp>
      <p:sp>
        <p:nvSpPr>
          <p:cNvPr id="21" name="Google Shape;135;p18">
            <a:extLst>
              <a:ext uri="{FF2B5EF4-FFF2-40B4-BE49-F238E27FC236}">
                <a16:creationId xmlns:a16="http://schemas.microsoft.com/office/drawing/2014/main" id="{3E865D38-E00D-4406-A6F2-B869F22C9E57}"/>
              </a:ext>
            </a:extLst>
          </p:cNvPr>
          <p:cNvSpPr txBox="1">
            <a:spLocks/>
          </p:cNvSpPr>
          <p:nvPr/>
        </p:nvSpPr>
        <p:spPr>
          <a:xfrm>
            <a:off x="4230786" y="2109197"/>
            <a:ext cx="986690" cy="4172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lgn="ctr">
              <a:spcAft>
                <a:spcPts val="800"/>
              </a:spcAft>
              <a:buFont typeface="Red Hat Text"/>
              <a:buNone/>
            </a:pPr>
            <a:r>
              <a:rPr lang="es-ES" sz="2000" b="1" dirty="0">
                <a:solidFill>
                  <a:schemeClr val="lt1"/>
                </a:solidFill>
              </a:rPr>
              <a:t>Canal</a:t>
            </a:r>
          </a:p>
        </p:txBody>
      </p:sp>
      <p:sp>
        <p:nvSpPr>
          <p:cNvPr id="27" name="Google Shape;135;p18">
            <a:extLst>
              <a:ext uri="{FF2B5EF4-FFF2-40B4-BE49-F238E27FC236}">
                <a16:creationId xmlns:a16="http://schemas.microsoft.com/office/drawing/2014/main" id="{596F21E1-E7ED-4A1D-9B3F-1014A3F6B2E2}"/>
              </a:ext>
            </a:extLst>
          </p:cNvPr>
          <p:cNvSpPr txBox="1">
            <a:spLocks/>
          </p:cNvSpPr>
          <p:nvPr/>
        </p:nvSpPr>
        <p:spPr>
          <a:xfrm>
            <a:off x="3920866" y="3396464"/>
            <a:ext cx="1697303" cy="4172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lgn="ctr">
              <a:spcAft>
                <a:spcPts val="800"/>
              </a:spcAft>
              <a:buFont typeface="Red Hat Text"/>
              <a:buNone/>
            </a:pPr>
            <a:r>
              <a:rPr lang="es-ES" sz="2000" b="1" dirty="0">
                <a:solidFill>
                  <a:schemeClr val="lt1"/>
                </a:solidFill>
              </a:rPr>
              <a:t>Código</a:t>
            </a:r>
          </a:p>
        </p:txBody>
      </p:sp>
      <p:sp>
        <p:nvSpPr>
          <p:cNvPr id="28" name="Google Shape;135;p18">
            <a:extLst>
              <a:ext uri="{FF2B5EF4-FFF2-40B4-BE49-F238E27FC236}">
                <a16:creationId xmlns:a16="http://schemas.microsoft.com/office/drawing/2014/main" id="{3820AC1A-8246-48D2-920C-9209AAD68B13}"/>
              </a:ext>
            </a:extLst>
          </p:cNvPr>
          <p:cNvSpPr txBox="1">
            <a:spLocks/>
          </p:cNvSpPr>
          <p:nvPr/>
        </p:nvSpPr>
        <p:spPr>
          <a:xfrm>
            <a:off x="3795620" y="4219737"/>
            <a:ext cx="2171970" cy="4172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spcAft>
                <a:spcPts val="800"/>
              </a:spcAft>
              <a:buFont typeface="Red Hat Text"/>
              <a:buNone/>
            </a:pPr>
            <a:r>
              <a:rPr lang="es-ES" sz="2000" dirty="0">
                <a:solidFill>
                  <a:schemeClr val="lt1"/>
                </a:solidFill>
              </a:rPr>
              <a:t>retroalimentación</a:t>
            </a:r>
          </a:p>
        </p:txBody>
      </p:sp>
      <p:sp>
        <p:nvSpPr>
          <p:cNvPr id="29" name="Google Shape;135;p18">
            <a:extLst>
              <a:ext uri="{FF2B5EF4-FFF2-40B4-BE49-F238E27FC236}">
                <a16:creationId xmlns:a16="http://schemas.microsoft.com/office/drawing/2014/main" id="{4BD20C03-EDDE-4C17-AD94-FC5F2B23F570}"/>
              </a:ext>
            </a:extLst>
          </p:cNvPr>
          <p:cNvSpPr txBox="1">
            <a:spLocks/>
          </p:cNvSpPr>
          <p:nvPr/>
        </p:nvSpPr>
        <p:spPr>
          <a:xfrm>
            <a:off x="4444454" y="1198359"/>
            <a:ext cx="1085985" cy="4172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spcAft>
                <a:spcPts val="800"/>
              </a:spcAft>
              <a:buFont typeface="Red Hat Text"/>
              <a:buNone/>
            </a:pPr>
            <a:r>
              <a:rPr lang="es-ES" sz="2000" dirty="0">
                <a:solidFill>
                  <a:schemeClr val="lt1"/>
                </a:solidFill>
              </a:rPr>
              <a:t>ruido</a:t>
            </a:r>
          </a:p>
        </p:txBody>
      </p:sp>
      <p:sp>
        <p:nvSpPr>
          <p:cNvPr id="30" name="Google Shape;135;p18">
            <a:extLst>
              <a:ext uri="{FF2B5EF4-FFF2-40B4-BE49-F238E27FC236}">
                <a16:creationId xmlns:a16="http://schemas.microsoft.com/office/drawing/2014/main" id="{8D4A5AA5-347A-4EE0-BE6B-16B6D870BBD5}"/>
              </a:ext>
            </a:extLst>
          </p:cNvPr>
          <p:cNvSpPr txBox="1">
            <a:spLocks/>
          </p:cNvSpPr>
          <p:nvPr/>
        </p:nvSpPr>
        <p:spPr>
          <a:xfrm>
            <a:off x="7466937" y="657924"/>
            <a:ext cx="2171970" cy="4172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spcAft>
                <a:spcPts val="800"/>
              </a:spcAft>
              <a:buFont typeface="Red Hat Text"/>
              <a:buNone/>
            </a:pPr>
            <a:r>
              <a:rPr lang="es-ES" sz="2000" i="1" dirty="0">
                <a:solidFill>
                  <a:schemeClr val="lt1"/>
                </a:solidFill>
              </a:rPr>
              <a:t>contexto</a:t>
            </a:r>
          </a:p>
        </p:txBody>
      </p:sp>
    </p:spTree>
    <p:extLst>
      <p:ext uri="{BB962C8B-B14F-4D97-AF65-F5344CB8AC3E}">
        <p14:creationId xmlns:p14="http://schemas.microsoft.com/office/powerpoint/2010/main" val="1697957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809474" y="513298"/>
            <a:ext cx="4008993" cy="70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solidFill>
                  <a:schemeClr val="accent1"/>
                </a:solidFill>
              </a:rPr>
              <a:t>comunicación</a:t>
            </a:r>
            <a:endParaRPr sz="4800" dirty="0">
              <a:solidFill>
                <a:schemeClr val="accent1"/>
              </a:solidFill>
            </a:endParaRPr>
          </a:p>
        </p:txBody>
      </p:sp>
      <p:sp>
        <p:nvSpPr>
          <p:cNvPr id="135" name="Google Shape;135;p18"/>
          <p:cNvSpPr txBox="1">
            <a:spLocks noGrp="1"/>
          </p:cNvSpPr>
          <p:nvPr>
            <p:ph type="subTitle" idx="4294967295"/>
          </p:nvPr>
        </p:nvSpPr>
        <p:spPr>
          <a:xfrm>
            <a:off x="2146960" y="4272484"/>
            <a:ext cx="1193795" cy="417248"/>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dirty="0">
                <a:solidFill>
                  <a:schemeClr val="lt1"/>
                </a:solidFill>
              </a:rPr>
              <a:t>Amante</a:t>
            </a:r>
            <a:endParaRPr sz="2000" dirty="0">
              <a:solidFill>
                <a:schemeClr val="lt1"/>
              </a:solidFill>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53</a:t>
            </a:fld>
            <a:endParaRPr>
              <a:solidFill>
                <a:schemeClr val="lt1"/>
              </a:solidFill>
            </a:endParaRPr>
          </a:p>
        </p:txBody>
      </p:sp>
      <p:grpSp>
        <p:nvGrpSpPr>
          <p:cNvPr id="149"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912;p47">
            <a:extLst>
              <a:ext uri="{FF2B5EF4-FFF2-40B4-BE49-F238E27FC236}">
                <a16:creationId xmlns:a16="http://schemas.microsoft.com/office/drawing/2014/main" id="{99A93EE1-B074-4AB0-92CF-88DE2B0D7C46}"/>
              </a:ext>
            </a:extLst>
          </p:cNvPr>
          <p:cNvGrpSpPr/>
          <p:nvPr/>
        </p:nvGrpSpPr>
        <p:grpSpPr>
          <a:xfrm>
            <a:off x="2101153" y="1418453"/>
            <a:ext cx="1047906" cy="2879431"/>
            <a:chOff x="3747016" y="2267500"/>
            <a:chExt cx="203375" cy="507825"/>
          </a:xfrm>
        </p:grpSpPr>
        <p:sp>
          <p:nvSpPr>
            <p:cNvPr id="23" name="Google Shape;913;p47">
              <a:extLst>
                <a:ext uri="{FF2B5EF4-FFF2-40B4-BE49-F238E27FC236}">
                  <a16:creationId xmlns:a16="http://schemas.microsoft.com/office/drawing/2014/main" id="{496FC687-F524-49D1-9B57-FB1B5FE65936}"/>
                </a:ext>
              </a:extLst>
            </p:cNvPr>
            <p:cNvSpPr/>
            <p:nvPr/>
          </p:nvSpPr>
          <p:spPr>
            <a:xfrm>
              <a:off x="3747016"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914;p47">
              <a:extLst>
                <a:ext uri="{FF2B5EF4-FFF2-40B4-BE49-F238E27FC236}">
                  <a16:creationId xmlns:a16="http://schemas.microsoft.com/office/drawing/2014/main" id="{D555B517-6B19-4549-9BCB-800C5057A691}"/>
                </a:ext>
              </a:extLst>
            </p:cNvPr>
            <p:cNvSpPr/>
            <p:nvPr/>
          </p:nvSpPr>
          <p:spPr>
            <a:xfrm>
              <a:off x="3806066"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12;p47">
            <a:extLst>
              <a:ext uri="{FF2B5EF4-FFF2-40B4-BE49-F238E27FC236}">
                <a16:creationId xmlns:a16="http://schemas.microsoft.com/office/drawing/2014/main" id="{32509D47-059C-4F70-B3D2-6FCCFC0EA7B0}"/>
              </a:ext>
            </a:extLst>
          </p:cNvPr>
          <p:cNvGrpSpPr/>
          <p:nvPr/>
        </p:nvGrpSpPr>
        <p:grpSpPr>
          <a:xfrm>
            <a:off x="6299203" y="1374892"/>
            <a:ext cx="1047906" cy="2879431"/>
            <a:chOff x="3747016" y="2267500"/>
            <a:chExt cx="203375" cy="507825"/>
          </a:xfrm>
        </p:grpSpPr>
        <p:sp>
          <p:nvSpPr>
            <p:cNvPr id="18" name="Google Shape;913;p47">
              <a:extLst>
                <a:ext uri="{FF2B5EF4-FFF2-40B4-BE49-F238E27FC236}">
                  <a16:creationId xmlns:a16="http://schemas.microsoft.com/office/drawing/2014/main" id="{7672D4D0-6750-4CFD-86CE-D7151B832CB8}"/>
                </a:ext>
              </a:extLst>
            </p:cNvPr>
            <p:cNvSpPr/>
            <p:nvPr/>
          </p:nvSpPr>
          <p:spPr>
            <a:xfrm>
              <a:off x="3747016"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4;p47">
              <a:extLst>
                <a:ext uri="{FF2B5EF4-FFF2-40B4-BE49-F238E27FC236}">
                  <a16:creationId xmlns:a16="http://schemas.microsoft.com/office/drawing/2014/main" id="{6F07954D-FF58-4135-A511-15CD6510AFDC}"/>
                </a:ext>
              </a:extLst>
            </p:cNvPr>
            <p:cNvSpPr/>
            <p:nvPr/>
          </p:nvSpPr>
          <p:spPr>
            <a:xfrm>
              <a:off x="3806066"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35;p18">
            <a:extLst>
              <a:ext uri="{FF2B5EF4-FFF2-40B4-BE49-F238E27FC236}">
                <a16:creationId xmlns:a16="http://schemas.microsoft.com/office/drawing/2014/main" id="{3FC582F4-1164-47FE-9C29-507B9A49D38E}"/>
              </a:ext>
            </a:extLst>
          </p:cNvPr>
          <p:cNvSpPr txBox="1">
            <a:spLocks/>
          </p:cNvSpPr>
          <p:nvPr/>
        </p:nvSpPr>
        <p:spPr>
          <a:xfrm>
            <a:off x="6425542" y="4249110"/>
            <a:ext cx="1193795" cy="4172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spcAft>
                <a:spcPts val="800"/>
              </a:spcAft>
              <a:buFont typeface="Red Hat Text"/>
              <a:buNone/>
            </a:pPr>
            <a:r>
              <a:rPr lang="es-ES" sz="2000" dirty="0">
                <a:solidFill>
                  <a:schemeClr val="lt1"/>
                </a:solidFill>
              </a:rPr>
              <a:t>Amado</a:t>
            </a:r>
          </a:p>
        </p:txBody>
      </p:sp>
      <p:sp>
        <p:nvSpPr>
          <p:cNvPr id="3" name="Flecha: circular 2">
            <a:extLst>
              <a:ext uri="{FF2B5EF4-FFF2-40B4-BE49-F238E27FC236}">
                <a16:creationId xmlns:a16="http://schemas.microsoft.com/office/drawing/2014/main" id="{184AFF49-C83E-46E7-9AEF-40A07418F18C}"/>
              </a:ext>
            </a:extLst>
          </p:cNvPr>
          <p:cNvSpPr/>
          <p:nvPr/>
        </p:nvSpPr>
        <p:spPr>
          <a:xfrm>
            <a:off x="3182757" y="1266172"/>
            <a:ext cx="3082748" cy="1930400"/>
          </a:xfrm>
          <a:prstGeom prst="circularArrow">
            <a:avLst>
              <a:gd name="adj1" fmla="val 10306"/>
              <a:gd name="adj2" fmla="val 931892"/>
              <a:gd name="adj3" fmla="val 20497171"/>
              <a:gd name="adj4" fmla="val 11417913"/>
              <a:gd name="adj5" fmla="val 23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5" name="Flecha: circular 24">
            <a:extLst>
              <a:ext uri="{FF2B5EF4-FFF2-40B4-BE49-F238E27FC236}">
                <a16:creationId xmlns:a16="http://schemas.microsoft.com/office/drawing/2014/main" id="{7C973A5A-C6E0-43AB-B489-14A35CD21E7B}"/>
              </a:ext>
            </a:extLst>
          </p:cNvPr>
          <p:cNvSpPr/>
          <p:nvPr/>
        </p:nvSpPr>
        <p:spPr>
          <a:xfrm rot="10800000">
            <a:off x="3349053" y="2612991"/>
            <a:ext cx="3082748" cy="1930400"/>
          </a:xfrm>
          <a:prstGeom prst="circularArrow">
            <a:avLst>
              <a:gd name="adj1" fmla="val 10306"/>
              <a:gd name="adj2" fmla="val 931892"/>
              <a:gd name="adj3" fmla="val 20497171"/>
              <a:gd name="adj4" fmla="val 11417913"/>
              <a:gd name="adj5" fmla="val 23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26" name="Google Shape;135;p18">
            <a:extLst>
              <a:ext uri="{FF2B5EF4-FFF2-40B4-BE49-F238E27FC236}">
                <a16:creationId xmlns:a16="http://schemas.microsoft.com/office/drawing/2014/main" id="{F70B806D-9507-4162-BB62-D5EEF9FA7A38}"/>
              </a:ext>
            </a:extLst>
          </p:cNvPr>
          <p:cNvSpPr txBox="1">
            <a:spLocks/>
          </p:cNvSpPr>
          <p:nvPr/>
        </p:nvSpPr>
        <p:spPr>
          <a:xfrm>
            <a:off x="4063386" y="2484258"/>
            <a:ext cx="1512200" cy="712314"/>
          </a:xfrm>
          <a:prstGeom prst="rect">
            <a:avLst/>
          </a:prstGeom>
          <a:noFill/>
          <a:ln w="28575">
            <a:solidFill>
              <a:schemeClr val="accent1"/>
            </a:solidFill>
            <a:prstDash val="lgDash"/>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1pPr>
            <a:lvl2pPr marL="914400" marR="0" lvl="1"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2pPr>
            <a:lvl3pPr marL="1371600" marR="0" lvl="2" indent="-381000" algn="l" rtl="0">
              <a:lnSpc>
                <a:spcPct val="115000"/>
              </a:lnSpc>
              <a:spcBef>
                <a:spcPts val="800"/>
              </a:spcBef>
              <a:spcAft>
                <a:spcPts val="0"/>
              </a:spcAft>
              <a:buClr>
                <a:schemeClr val="accent1"/>
              </a:buClr>
              <a:buSzPts val="2400"/>
              <a:buFont typeface="Red Hat Text"/>
              <a:buChar char="■"/>
              <a:defRPr sz="2400" b="0" i="0" u="none" strike="noStrike" cap="none">
                <a:solidFill>
                  <a:schemeClr val="dk1"/>
                </a:solidFill>
                <a:latin typeface="Red Hat Text"/>
                <a:ea typeface="Red Hat Text"/>
                <a:cs typeface="Red Hat Text"/>
                <a:sym typeface="Red Hat Text"/>
              </a:defRPr>
            </a:lvl3pPr>
            <a:lvl4pPr marL="1828800" marR="0" lvl="3"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4pPr>
            <a:lvl5pPr marL="2286000" marR="0" lvl="4"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5pPr>
            <a:lvl6pPr marL="2743200" marR="0" lvl="5"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6pPr>
            <a:lvl7pPr marL="3200400" marR="0" lvl="6"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7pPr>
            <a:lvl8pPr marL="3657600" marR="0" lvl="7" indent="-381000" algn="l" rtl="0">
              <a:lnSpc>
                <a:spcPct val="115000"/>
              </a:lnSpc>
              <a:spcBef>
                <a:spcPts val="800"/>
              </a:spcBef>
              <a:spcAft>
                <a:spcPts val="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8pPr>
            <a:lvl9pPr marL="4114800" marR="0" lvl="8" indent="-381000" algn="l" rtl="0">
              <a:lnSpc>
                <a:spcPct val="115000"/>
              </a:lnSpc>
              <a:spcBef>
                <a:spcPts val="800"/>
              </a:spcBef>
              <a:spcAft>
                <a:spcPts val="800"/>
              </a:spcAft>
              <a:buClr>
                <a:schemeClr val="dk1"/>
              </a:buClr>
              <a:buSzPts val="2400"/>
              <a:buFont typeface="Red Hat Text"/>
              <a:buChar char="■"/>
              <a:defRPr sz="2400" b="0" i="0" u="none" strike="noStrike" cap="none">
                <a:solidFill>
                  <a:schemeClr val="dk1"/>
                </a:solidFill>
                <a:latin typeface="Red Hat Text"/>
                <a:ea typeface="Red Hat Text"/>
                <a:cs typeface="Red Hat Text"/>
                <a:sym typeface="Red Hat Text"/>
              </a:defRPr>
            </a:lvl9pPr>
          </a:lstStyle>
          <a:p>
            <a:pPr marL="0" indent="0" algn="ctr">
              <a:spcAft>
                <a:spcPts val="800"/>
              </a:spcAft>
              <a:buFont typeface="Red Hat Text"/>
              <a:buNone/>
            </a:pPr>
            <a:r>
              <a:rPr lang="es-ES" sz="3600" b="1" dirty="0">
                <a:solidFill>
                  <a:schemeClr val="lt1"/>
                </a:solidFill>
              </a:rPr>
              <a:t>BIEN</a:t>
            </a:r>
          </a:p>
        </p:txBody>
      </p:sp>
    </p:spTree>
    <p:extLst>
      <p:ext uri="{BB962C8B-B14F-4D97-AF65-F5344CB8AC3E}">
        <p14:creationId xmlns:p14="http://schemas.microsoft.com/office/powerpoint/2010/main" val="3865740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ES" b="1" dirty="0"/>
              <a:t>Materiales</a:t>
            </a:r>
            <a:endParaRPr b="1" dirty="0"/>
          </a:p>
          <a:p>
            <a:pPr marL="0" lvl="0" indent="0" algn="l" rtl="0">
              <a:spcBef>
                <a:spcPts val="800"/>
              </a:spcBef>
              <a:spcAft>
                <a:spcPts val="800"/>
              </a:spcAft>
              <a:buNone/>
            </a:pPr>
            <a:r>
              <a:rPr lang="es-ES" dirty="0"/>
              <a:t>Lo doy y lo pierdo</a:t>
            </a:r>
            <a:endParaRPr dirty="0"/>
          </a:p>
        </p:txBody>
      </p:sp>
      <p:sp>
        <p:nvSpPr>
          <p:cNvPr id="159" name="Google Shape;159;p1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dirty="0"/>
              <a:t>bienes…</a:t>
            </a:r>
            <a:endParaRPr dirty="0"/>
          </a:p>
        </p:txBody>
      </p:sp>
      <p:sp>
        <p:nvSpPr>
          <p:cNvPr id="160" name="Google Shape;160;p19"/>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ES" b="1" dirty="0"/>
              <a:t>Espirituales</a:t>
            </a:r>
            <a:endParaRPr b="1" dirty="0"/>
          </a:p>
          <a:p>
            <a:pPr marL="0" lvl="0" indent="0" algn="l" rtl="0">
              <a:spcBef>
                <a:spcPts val="800"/>
              </a:spcBef>
              <a:spcAft>
                <a:spcPts val="800"/>
              </a:spcAft>
              <a:buNone/>
            </a:pPr>
            <a:r>
              <a:rPr lang="es-ES" dirty="0"/>
              <a:t>Lo doy y no lo pierdo</a:t>
            </a:r>
            <a:endParaRPr dirty="0"/>
          </a:p>
        </p:txBody>
      </p:sp>
      <p:sp>
        <p:nvSpPr>
          <p:cNvPr id="161" name="Google Shape;161;p1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54</a:t>
            </a:fld>
            <a:endParaRPr/>
          </a:p>
        </p:txBody>
      </p:sp>
      <p:grpSp>
        <p:nvGrpSpPr>
          <p:cNvPr id="162" name="Google Shape;162;p19"/>
          <p:cNvGrpSpPr/>
          <p:nvPr/>
        </p:nvGrpSpPr>
        <p:grpSpPr>
          <a:xfrm>
            <a:off x="608924" y="892350"/>
            <a:ext cx="210524" cy="333750"/>
            <a:chOff x="899801" y="909674"/>
            <a:chExt cx="250475" cy="397085"/>
          </a:xfrm>
        </p:grpSpPr>
        <p:sp>
          <p:nvSpPr>
            <p:cNvPr id="163" name="Google Shape;163;p19"/>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Los mejores bocatas de jamón de Madrid - Madrid Secreto">
            <a:extLst>
              <a:ext uri="{FF2B5EF4-FFF2-40B4-BE49-F238E27FC236}">
                <a16:creationId xmlns:a16="http://schemas.microsoft.com/office/drawing/2014/main" id="{C68D30C8-6AD1-4122-9E31-9678F21D01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7487" y="1893128"/>
            <a:ext cx="4234665" cy="31360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rso de Hablar en Público | 100% online | UPEDIA">
            <a:extLst>
              <a:ext uri="{FF2B5EF4-FFF2-40B4-BE49-F238E27FC236}">
                <a16:creationId xmlns:a16="http://schemas.microsoft.com/office/drawing/2014/main" id="{C38253C9-1A7E-4941-A86E-3229A43BA3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498345"/>
            <a:ext cx="3868739" cy="192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706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1083900" y="2259175"/>
            <a:ext cx="3671100" cy="70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solidFill>
                  <a:schemeClr val="accent1"/>
                </a:solidFill>
              </a:rPr>
              <a:t>¿Qué bien está en juego?</a:t>
            </a:r>
            <a:endParaRPr sz="4800" dirty="0">
              <a:solidFill>
                <a:schemeClr val="accent1"/>
              </a:solidFill>
            </a:endParaRPr>
          </a:p>
        </p:txBody>
      </p:sp>
      <p:sp>
        <p:nvSpPr>
          <p:cNvPr id="144" name="Google Shape;144;p18"/>
          <p:cNvSpPr/>
          <p:nvPr/>
        </p:nvSpPr>
        <p:spPr>
          <a:xfrm>
            <a:off x="5766390" y="1219798"/>
            <a:ext cx="324860" cy="31018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rot="2697395">
            <a:off x="7522517" y="3071056"/>
            <a:ext cx="493111" cy="47084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7869867" y="2463337"/>
            <a:ext cx="197521" cy="1886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rot="1279896">
            <a:off x="5353995" y="2155406"/>
            <a:ext cx="197498" cy="18867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55</a:t>
            </a:fld>
            <a:endParaRPr>
              <a:solidFill>
                <a:schemeClr val="lt1"/>
              </a:solidFill>
            </a:endParaRPr>
          </a:p>
        </p:txBody>
      </p:sp>
      <p:grpSp>
        <p:nvGrpSpPr>
          <p:cNvPr id="149"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912;p47">
            <a:extLst>
              <a:ext uri="{FF2B5EF4-FFF2-40B4-BE49-F238E27FC236}">
                <a16:creationId xmlns:a16="http://schemas.microsoft.com/office/drawing/2014/main" id="{99A93EE1-B074-4AB0-92CF-88DE2B0D7C46}"/>
              </a:ext>
            </a:extLst>
          </p:cNvPr>
          <p:cNvGrpSpPr/>
          <p:nvPr/>
        </p:nvGrpSpPr>
        <p:grpSpPr>
          <a:xfrm>
            <a:off x="6146801" y="1374893"/>
            <a:ext cx="1047906" cy="2879431"/>
            <a:chOff x="3747016" y="2267500"/>
            <a:chExt cx="203375" cy="507825"/>
          </a:xfrm>
        </p:grpSpPr>
        <p:sp>
          <p:nvSpPr>
            <p:cNvPr id="23" name="Google Shape;913;p47">
              <a:extLst>
                <a:ext uri="{FF2B5EF4-FFF2-40B4-BE49-F238E27FC236}">
                  <a16:creationId xmlns:a16="http://schemas.microsoft.com/office/drawing/2014/main" id="{496FC687-F524-49D1-9B57-FB1B5FE65936}"/>
                </a:ext>
              </a:extLst>
            </p:cNvPr>
            <p:cNvSpPr/>
            <p:nvPr/>
          </p:nvSpPr>
          <p:spPr>
            <a:xfrm>
              <a:off x="3747016"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p47">
              <a:extLst>
                <a:ext uri="{FF2B5EF4-FFF2-40B4-BE49-F238E27FC236}">
                  <a16:creationId xmlns:a16="http://schemas.microsoft.com/office/drawing/2014/main" id="{D555B517-6B19-4549-9BCB-800C5057A691}"/>
                </a:ext>
              </a:extLst>
            </p:cNvPr>
            <p:cNvSpPr/>
            <p:nvPr/>
          </p:nvSpPr>
          <p:spPr>
            <a:xfrm>
              <a:off x="3806066"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0350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ctrTitle"/>
          </p:nvPr>
        </p:nvSpPr>
        <p:spPr>
          <a:xfrm>
            <a:off x="2475275" y="2003875"/>
            <a:ext cx="5813400" cy="66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Amor</a:t>
            </a:r>
            <a:endParaRPr dirty="0"/>
          </a:p>
        </p:txBody>
      </p:sp>
      <p:sp>
        <p:nvSpPr>
          <p:cNvPr id="106" name="Google Shape;106;p15"/>
          <p:cNvSpPr txBox="1">
            <a:spLocks noGrp="1"/>
          </p:cNvSpPr>
          <p:nvPr>
            <p:ph type="subTitle" idx="1"/>
          </p:nvPr>
        </p:nvSpPr>
        <p:spPr>
          <a:xfrm>
            <a:off x="2475275" y="2769050"/>
            <a:ext cx="6161450" cy="370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s-ES" i="1" dirty="0"/>
              <a:t>R</a:t>
            </a:r>
            <a:r>
              <a:rPr lang="en" i="1" dirty="0"/>
              <a:t>elación interpersonal de mutua benevolencia</a:t>
            </a:r>
            <a:endParaRPr i="1" dirty="0"/>
          </a:p>
        </p:txBody>
      </p:sp>
      <p:sp>
        <p:nvSpPr>
          <p:cNvPr id="107" name="Google Shape;107;p15"/>
          <p:cNvSpPr txBox="1"/>
          <p:nvPr/>
        </p:nvSpPr>
        <p:spPr>
          <a:xfrm>
            <a:off x="507275" y="1703925"/>
            <a:ext cx="1580400" cy="1743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6000" b="1" dirty="0">
                <a:solidFill>
                  <a:schemeClr val="accent4"/>
                </a:solidFill>
                <a:latin typeface="Red Hat Display"/>
                <a:ea typeface="Red Hat Display"/>
                <a:cs typeface="Red Hat Display"/>
                <a:sym typeface="Red Hat Display"/>
              </a:rPr>
              <a:t>def</a:t>
            </a:r>
            <a:endParaRPr sz="6000" b="1" dirty="0">
              <a:solidFill>
                <a:schemeClr val="accent4"/>
              </a:solidFill>
              <a:latin typeface="Red Hat Display"/>
              <a:ea typeface="Red Hat Display"/>
              <a:cs typeface="Red Hat Display"/>
              <a:sym typeface="Red Hat Display"/>
            </a:endParaRPr>
          </a:p>
        </p:txBody>
      </p:sp>
    </p:spTree>
    <p:extLst>
      <p:ext uri="{BB962C8B-B14F-4D97-AF65-F5344CB8AC3E}">
        <p14:creationId xmlns:p14="http://schemas.microsoft.com/office/powerpoint/2010/main" val="1554137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100000">
              <a:srgbClr val="FFC000"/>
            </a:gs>
          </a:gsLst>
          <a:lin ang="18900044"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B54951-1881-41ED-BA34-B9B28AEA1B49}"/>
              </a:ext>
            </a:extLst>
          </p:cNvPr>
          <p:cNvSpPr>
            <a:spLocks noGrp="1"/>
          </p:cNvSpPr>
          <p:nvPr>
            <p:ph type="ctrTitle"/>
          </p:nvPr>
        </p:nvSpPr>
        <p:spPr/>
        <p:txBody>
          <a:bodyPr/>
          <a:lstStyle/>
          <a:p>
            <a:r>
              <a:rPr lang="es-ES" dirty="0">
                <a:solidFill>
                  <a:srgbClr val="EB671F"/>
                </a:solidFill>
              </a:rPr>
              <a:t>dinámica afectiva del amor</a:t>
            </a:r>
          </a:p>
        </p:txBody>
      </p:sp>
      <p:grpSp>
        <p:nvGrpSpPr>
          <p:cNvPr id="3" name="Google Shape;940;p47">
            <a:extLst>
              <a:ext uri="{FF2B5EF4-FFF2-40B4-BE49-F238E27FC236}">
                <a16:creationId xmlns:a16="http://schemas.microsoft.com/office/drawing/2014/main" id="{E192F2E6-88C1-41F7-9ACE-470CC1DEEB32}"/>
              </a:ext>
            </a:extLst>
          </p:cNvPr>
          <p:cNvGrpSpPr/>
          <p:nvPr/>
        </p:nvGrpSpPr>
        <p:grpSpPr>
          <a:xfrm>
            <a:off x="745286" y="1510600"/>
            <a:ext cx="2520396" cy="1873950"/>
            <a:chOff x="5610166" y="3007275"/>
            <a:chExt cx="517575" cy="384825"/>
          </a:xfrm>
        </p:grpSpPr>
        <p:sp>
          <p:nvSpPr>
            <p:cNvPr id="4" name="Google Shape;941;p47">
              <a:extLst>
                <a:ext uri="{FF2B5EF4-FFF2-40B4-BE49-F238E27FC236}">
                  <a16:creationId xmlns:a16="http://schemas.microsoft.com/office/drawing/2014/main" id="{335A3C45-DEB3-4455-8DA8-8F1660327203}"/>
                </a:ext>
              </a:extLst>
            </p:cNvPr>
            <p:cNvSpPr/>
            <p:nvPr/>
          </p:nvSpPr>
          <p:spPr>
            <a:xfrm>
              <a:off x="5610166"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57150" cap="rnd" cmpd="sng">
              <a:solidFill>
                <a:srgbClr val="EB67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42;p47">
              <a:extLst>
                <a:ext uri="{FF2B5EF4-FFF2-40B4-BE49-F238E27FC236}">
                  <a16:creationId xmlns:a16="http://schemas.microsoft.com/office/drawing/2014/main" id="{6891BB34-CC3B-4405-9242-138F7C62D755}"/>
                </a:ext>
              </a:extLst>
            </p:cNvPr>
            <p:cNvSpPr/>
            <p:nvPr/>
          </p:nvSpPr>
          <p:spPr>
            <a:xfrm>
              <a:off x="5929216"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57150" cap="rnd" cmpd="sng">
              <a:solidFill>
                <a:srgbClr val="EB67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506131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2" name="Flecha: a la derecha 1">
            <a:extLst>
              <a:ext uri="{FF2B5EF4-FFF2-40B4-BE49-F238E27FC236}">
                <a16:creationId xmlns:a16="http://schemas.microsoft.com/office/drawing/2014/main" id="{1745ECF9-2FE2-4270-835E-CF66BFD67AE1}"/>
              </a:ext>
            </a:extLst>
          </p:cNvPr>
          <p:cNvSpPr/>
          <p:nvPr/>
        </p:nvSpPr>
        <p:spPr>
          <a:xfrm>
            <a:off x="1458110" y="1932675"/>
            <a:ext cx="2816325" cy="633300"/>
          </a:xfrm>
          <a:prstGeom prst="right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3" name="Google Shape;193;p21"/>
          <p:cNvSpPr txBox="1">
            <a:spLocks noGrp="1"/>
          </p:cNvSpPr>
          <p:nvPr>
            <p:ph type="title"/>
          </p:nvPr>
        </p:nvSpPr>
        <p:spPr>
          <a:xfrm>
            <a:off x="1044475" y="742575"/>
            <a:ext cx="4288500" cy="63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Inmutación</a:t>
            </a:r>
            <a:endParaRPr dirty="0"/>
          </a:p>
        </p:txBody>
      </p:sp>
      <p:sp>
        <p:nvSpPr>
          <p:cNvPr id="194" name="Google Shape;194;p21"/>
          <p:cNvSpPr txBox="1">
            <a:spLocks noGrp="1"/>
          </p:cNvSpPr>
          <p:nvPr>
            <p:ph type="body" idx="1"/>
          </p:nvPr>
        </p:nvSpPr>
        <p:spPr>
          <a:xfrm>
            <a:off x="1044475" y="1258875"/>
            <a:ext cx="3105350" cy="2385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s-ES" sz="1800" b="1" dirty="0"/>
              <a:t>Emoción</a:t>
            </a:r>
          </a:p>
          <a:p>
            <a:pPr marL="0" lvl="0" indent="0" algn="l" rtl="0">
              <a:spcBef>
                <a:spcPts val="0"/>
              </a:spcBef>
              <a:spcAft>
                <a:spcPts val="800"/>
              </a:spcAft>
              <a:buNone/>
            </a:pPr>
            <a:endParaRPr lang="es-ES" sz="1800" dirty="0"/>
          </a:p>
          <a:p>
            <a:pPr marL="0" lvl="0" indent="0" algn="l" rtl="0">
              <a:spcBef>
                <a:spcPts val="0"/>
              </a:spcBef>
              <a:spcAft>
                <a:spcPts val="800"/>
              </a:spcAft>
              <a:buNone/>
            </a:pPr>
            <a:r>
              <a:rPr lang="es-ES" sz="1800" dirty="0"/>
              <a:t>         Estímulo    -      Respuesta</a:t>
            </a:r>
          </a:p>
          <a:p>
            <a:pPr marL="0" lvl="0" indent="0" algn="l" rtl="0">
              <a:spcBef>
                <a:spcPts val="0"/>
              </a:spcBef>
              <a:spcAft>
                <a:spcPts val="800"/>
              </a:spcAft>
              <a:buNone/>
            </a:pPr>
            <a:endParaRPr lang="es-ES" sz="1800" dirty="0"/>
          </a:p>
          <a:p>
            <a:pPr marL="0" lvl="0" indent="0" algn="l" rtl="0">
              <a:spcBef>
                <a:spcPts val="0"/>
              </a:spcBef>
              <a:spcAft>
                <a:spcPts val="800"/>
              </a:spcAft>
              <a:buNone/>
            </a:pPr>
            <a:endParaRPr lang="es-ES" sz="1800" dirty="0"/>
          </a:p>
          <a:p>
            <a:pPr marL="0" lvl="0" indent="0" algn="ctr" rtl="0">
              <a:spcBef>
                <a:spcPts val="0"/>
              </a:spcBef>
              <a:spcAft>
                <a:spcPts val="800"/>
              </a:spcAft>
              <a:buNone/>
            </a:pPr>
            <a:r>
              <a:rPr lang="es-ES" sz="1800" dirty="0"/>
              <a:t>  Veo | Oigo | Huelo </a:t>
            </a:r>
          </a:p>
          <a:p>
            <a:pPr marL="0" lvl="0" indent="0" algn="ctr" rtl="0">
              <a:spcBef>
                <a:spcPts val="0"/>
              </a:spcBef>
              <a:spcAft>
                <a:spcPts val="800"/>
              </a:spcAft>
              <a:buNone/>
            </a:pPr>
            <a:r>
              <a:rPr lang="es-ES" sz="1800" dirty="0"/>
              <a:t>Instintivo</a:t>
            </a:r>
            <a:endParaRPr sz="1800" dirty="0"/>
          </a:p>
        </p:txBody>
      </p:sp>
      <p:sp>
        <p:nvSpPr>
          <p:cNvPr id="195" name="Google Shape;195;p2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58</a:t>
            </a:fld>
            <a:endParaRPr/>
          </a:p>
        </p:txBody>
      </p:sp>
      <p:grpSp>
        <p:nvGrpSpPr>
          <p:cNvPr id="197" name="Google Shape;197;p21"/>
          <p:cNvGrpSpPr/>
          <p:nvPr/>
        </p:nvGrpSpPr>
        <p:grpSpPr>
          <a:xfrm>
            <a:off x="593243" y="954261"/>
            <a:ext cx="252209" cy="209937"/>
            <a:chOff x="881143" y="983334"/>
            <a:chExt cx="300070" cy="249776"/>
          </a:xfrm>
        </p:grpSpPr>
        <p:sp>
          <p:nvSpPr>
            <p:cNvPr id="198" name="Google Shape;198;p21"/>
            <p:cNvSpPr/>
            <p:nvPr/>
          </p:nvSpPr>
          <p:spPr>
            <a:xfrm>
              <a:off x="881143" y="983334"/>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982954" y="1026607"/>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964000" y="1069474"/>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986254" y="1091728"/>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1111960" y="1059591"/>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B76F75A8-12DB-4027-AF1E-E495F539D9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70"/>
          <a:stretch/>
        </p:blipFill>
        <p:spPr bwMode="auto">
          <a:xfrm>
            <a:off x="4688069" y="990632"/>
            <a:ext cx="3862688" cy="3246075"/>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012;p47">
            <a:extLst>
              <a:ext uri="{FF2B5EF4-FFF2-40B4-BE49-F238E27FC236}">
                <a16:creationId xmlns:a16="http://schemas.microsoft.com/office/drawing/2014/main" id="{42EE388A-2948-4168-B655-6D8F27D6C66C}"/>
              </a:ext>
            </a:extLst>
          </p:cNvPr>
          <p:cNvSpPr/>
          <p:nvPr/>
        </p:nvSpPr>
        <p:spPr>
          <a:xfrm>
            <a:off x="662884" y="2072334"/>
            <a:ext cx="593825" cy="518960"/>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381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228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grpSp>
        <p:nvGrpSpPr>
          <p:cNvPr id="12" name="Google Shape;1277;p48">
            <a:extLst>
              <a:ext uri="{FF2B5EF4-FFF2-40B4-BE49-F238E27FC236}">
                <a16:creationId xmlns:a16="http://schemas.microsoft.com/office/drawing/2014/main" id="{3FEF811D-1B40-436D-8D3B-EDF7DE8C8AF1}"/>
              </a:ext>
            </a:extLst>
          </p:cNvPr>
          <p:cNvGrpSpPr/>
          <p:nvPr/>
        </p:nvGrpSpPr>
        <p:grpSpPr>
          <a:xfrm rot="16200000">
            <a:off x="1459679" y="1558385"/>
            <a:ext cx="2303415" cy="2303415"/>
            <a:chOff x="4103687" y="-1288876"/>
            <a:chExt cx="3986212" cy="3986211"/>
          </a:xfrm>
        </p:grpSpPr>
        <p:sp>
          <p:nvSpPr>
            <p:cNvPr id="13" name="Google Shape;1278;p48">
              <a:extLst>
                <a:ext uri="{FF2B5EF4-FFF2-40B4-BE49-F238E27FC236}">
                  <a16:creationId xmlns:a16="http://schemas.microsoft.com/office/drawing/2014/main" id="{29402234-2EAD-4E67-9011-5B84A021F8CF}"/>
                </a:ext>
              </a:extLst>
            </p:cNvPr>
            <p:cNvSpPr/>
            <p:nvPr/>
          </p:nvSpPr>
          <p:spPr>
            <a:xfrm>
              <a:off x="4103687" y="-1288876"/>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279;p48">
              <a:extLst>
                <a:ext uri="{FF2B5EF4-FFF2-40B4-BE49-F238E27FC236}">
                  <a16:creationId xmlns:a16="http://schemas.microsoft.com/office/drawing/2014/main" id="{90F8D537-0195-48D9-8F79-50F2E0A0B00C}"/>
                </a:ext>
              </a:extLst>
            </p:cNvPr>
            <p:cNvSpPr/>
            <p:nvPr/>
          </p:nvSpPr>
          <p:spPr>
            <a:xfrm>
              <a:off x="5837237" y="-1288876"/>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93" name="Google Shape;193;p21"/>
          <p:cNvSpPr txBox="1">
            <a:spLocks noGrp="1"/>
          </p:cNvSpPr>
          <p:nvPr>
            <p:ph type="title"/>
          </p:nvPr>
        </p:nvSpPr>
        <p:spPr>
          <a:xfrm>
            <a:off x="1044475" y="742575"/>
            <a:ext cx="4288500" cy="63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Conformación</a:t>
            </a:r>
            <a:endParaRPr dirty="0"/>
          </a:p>
        </p:txBody>
      </p:sp>
      <p:sp>
        <p:nvSpPr>
          <p:cNvPr id="194" name="Google Shape;194;p21"/>
          <p:cNvSpPr txBox="1">
            <a:spLocks noGrp="1"/>
          </p:cNvSpPr>
          <p:nvPr>
            <p:ph type="body" idx="1"/>
          </p:nvPr>
        </p:nvSpPr>
        <p:spPr>
          <a:xfrm>
            <a:off x="1044475" y="1281700"/>
            <a:ext cx="3133825" cy="21981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800"/>
              </a:spcAft>
              <a:buNone/>
            </a:pPr>
            <a:r>
              <a:rPr lang="es-ES" sz="1800" b="1" dirty="0"/>
              <a:t>Sentimiento</a:t>
            </a:r>
          </a:p>
          <a:p>
            <a:pPr marL="0" lvl="0" indent="0" algn="ctr" rtl="0">
              <a:lnSpc>
                <a:spcPct val="100000"/>
              </a:lnSpc>
              <a:spcBef>
                <a:spcPts val="0"/>
              </a:spcBef>
              <a:spcAft>
                <a:spcPts val="800"/>
              </a:spcAft>
              <a:buNone/>
            </a:pPr>
            <a:r>
              <a:rPr lang="es-ES" sz="1800" i="1" dirty="0"/>
              <a:t>Coaptación</a:t>
            </a:r>
          </a:p>
          <a:p>
            <a:pPr marL="0" lvl="0" indent="0" algn="ctr" rtl="0">
              <a:lnSpc>
                <a:spcPct val="100000"/>
              </a:lnSpc>
              <a:spcBef>
                <a:spcPts val="0"/>
              </a:spcBef>
              <a:spcAft>
                <a:spcPts val="800"/>
              </a:spcAft>
              <a:buNone/>
            </a:pPr>
            <a:r>
              <a:rPr lang="es-ES" sz="1200" dirty="0"/>
              <a:t>Busco aptitudes</a:t>
            </a:r>
          </a:p>
          <a:p>
            <a:pPr marL="0" lvl="0" indent="0" algn="ctr" rtl="0">
              <a:lnSpc>
                <a:spcPct val="100000"/>
              </a:lnSpc>
              <a:spcBef>
                <a:spcPts val="0"/>
              </a:spcBef>
              <a:spcAft>
                <a:spcPts val="800"/>
              </a:spcAft>
              <a:buNone/>
            </a:pPr>
            <a:endParaRPr lang="es-ES" sz="1200" dirty="0"/>
          </a:p>
          <a:p>
            <a:pPr marL="0" lvl="0" indent="0" algn="ctr" rtl="0">
              <a:lnSpc>
                <a:spcPct val="100000"/>
              </a:lnSpc>
              <a:spcBef>
                <a:spcPts val="0"/>
              </a:spcBef>
              <a:spcAft>
                <a:spcPts val="800"/>
              </a:spcAft>
              <a:buNone/>
            </a:pPr>
            <a:endParaRPr lang="es-ES" sz="1100" dirty="0"/>
          </a:p>
          <a:p>
            <a:pPr marL="0" lvl="0" indent="0" algn="ctr" rtl="0">
              <a:lnSpc>
                <a:spcPct val="100000"/>
              </a:lnSpc>
              <a:spcBef>
                <a:spcPts val="0"/>
              </a:spcBef>
              <a:spcAft>
                <a:spcPts val="800"/>
              </a:spcAft>
              <a:buNone/>
            </a:pPr>
            <a:endParaRPr lang="es-ES" sz="1800" i="1" dirty="0"/>
          </a:p>
          <a:p>
            <a:pPr marL="0" lvl="0" indent="0" algn="ctr" rtl="0">
              <a:lnSpc>
                <a:spcPct val="100000"/>
              </a:lnSpc>
              <a:spcBef>
                <a:spcPts val="0"/>
              </a:spcBef>
              <a:spcAft>
                <a:spcPts val="800"/>
              </a:spcAft>
              <a:buNone/>
            </a:pPr>
            <a:r>
              <a:rPr lang="es-ES" sz="1800" i="1" dirty="0"/>
              <a:t>Complacencia </a:t>
            </a:r>
          </a:p>
          <a:p>
            <a:pPr marL="0" lvl="0" indent="0" algn="ctr" rtl="0">
              <a:lnSpc>
                <a:spcPct val="100000"/>
              </a:lnSpc>
              <a:spcBef>
                <a:spcPts val="0"/>
              </a:spcBef>
              <a:spcAft>
                <a:spcPts val="800"/>
              </a:spcAft>
              <a:buNone/>
            </a:pPr>
            <a:r>
              <a:rPr lang="es-ES" sz="1200" dirty="0"/>
              <a:t>Me gusta</a:t>
            </a:r>
          </a:p>
          <a:p>
            <a:pPr marL="0" lvl="0" indent="0" algn="ctr" rtl="0">
              <a:lnSpc>
                <a:spcPct val="100000"/>
              </a:lnSpc>
              <a:spcBef>
                <a:spcPts val="0"/>
              </a:spcBef>
              <a:spcAft>
                <a:spcPts val="800"/>
              </a:spcAft>
              <a:buNone/>
            </a:pPr>
            <a:endParaRPr lang="es-ES" sz="1200" dirty="0"/>
          </a:p>
          <a:p>
            <a:pPr marL="0" lvl="0" indent="0" algn="ctr" rtl="0">
              <a:lnSpc>
                <a:spcPct val="100000"/>
              </a:lnSpc>
              <a:spcBef>
                <a:spcPts val="0"/>
              </a:spcBef>
              <a:spcAft>
                <a:spcPts val="800"/>
              </a:spcAft>
              <a:buNone/>
            </a:pPr>
            <a:r>
              <a:rPr lang="es-ES" sz="1800" dirty="0"/>
              <a:t>Análisis racional</a:t>
            </a:r>
            <a:endParaRPr sz="1800" dirty="0"/>
          </a:p>
        </p:txBody>
      </p:sp>
      <p:sp>
        <p:nvSpPr>
          <p:cNvPr id="195" name="Google Shape;195;p2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59</a:t>
            </a:fld>
            <a:endParaRPr/>
          </a:p>
        </p:txBody>
      </p:sp>
      <p:grpSp>
        <p:nvGrpSpPr>
          <p:cNvPr id="197" name="Google Shape;197;p21"/>
          <p:cNvGrpSpPr/>
          <p:nvPr/>
        </p:nvGrpSpPr>
        <p:grpSpPr>
          <a:xfrm>
            <a:off x="593243" y="954261"/>
            <a:ext cx="252209" cy="209937"/>
            <a:chOff x="881143" y="983334"/>
            <a:chExt cx="300070" cy="249776"/>
          </a:xfrm>
        </p:grpSpPr>
        <p:sp>
          <p:nvSpPr>
            <p:cNvPr id="198" name="Google Shape;198;p21"/>
            <p:cNvSpPr/>
            <p:nvPr/>
          </p:nvSpPr>
          <p:spPr>
            <a:xfrm>
              <a:off x="881143" y="983334"/>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982954" y="1026607"/>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964000" y="1069474"/>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986254" y="1091728"/>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1111960" y="1059591"/>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B76F75A8-12DB-4027-AF1E-E495F539D9DF}"/>
              </a:ext>
            </a:extLst>
          </p:cNvPr>
          <p:cNvPicPr>
            <a:picLocks noChangeAspect="1" noChangeArrowheads="1"/>
          </p:cNvPicPr>
          <p:nvPr/>
        </p:nvPicPr>
        <p:blipFill rotWithShape="1">
          <a:blip r:embed="rId3"/>
          <a:srcRect l="-42" r="1677"/>
          <a:stretch/>
        </p:blipFill>
        <p:spPr bwMode="auto">
          <a:xfrm>
            <a:off x="4737100" y="1281700"/>
            <a:ext cx="3769567" cy="255014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oogle Shape;1459;p48">
            <a:extLst>
              <a:ext uri="{FF2B5EF4-FFF2-40B4-BE49-F238E27FC236}">
                <a16:creationId xmlns:a16="http://schemas.microsoft.com/office/drawing/2014/main" id="{833A007F-4305-436E-97D5-2223B5ABD703}"/>
              </a:ext>
            </a:extLst>
          </p:cNvPr>
          <p:cNvGrpSpPr/>
          <p:nvPr/>
        </p:nvGrpSpPr>
        <p:grpSpPr>
          <a:xfrm>
            <a:off x="3540188" y="4006407"/>
            <a:ext cx="445812" cy="394518"/>
            <a:chOff x="1510757" y="2733015"/>
            <a:chExt cx="720214" cy="637347"/>
          </a:xfrm>
        </p:grpSpPr>
        <p:sp>
          <p:nvSpPr>
            <p:cNvPr id="16" name="Google Shape;1460;p48">
              <a:extLst>
                <a:ext uri="{FF2B5EF4-FFF2-40B4-BE49-F238E27FC236}">
                  <a16:creationId xmlns:a16="http://schemas.microsoft.com/office/drawing/2014/main" id="{29320E3E-3A72-4820-9B0B-8DA1916053B2}"/>
                </a:ext>
              </a:extLst>
            </p:cNvPr>
            <p:cNvSpPr/>
            <p:nvPr/>
          </p:nvSpPr>
          <p:spPr>
            <a:xfrm>
              <a:off x="1774546" y="2983213"/>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461;p48">
              <a:extLst>
                <a:ext uri="{FF2B5EF4-FFF2-40B4-BE49-F238E27FC236}">
                  <a16:creationId xmlns:a16="http://schemas.microsoft.com/office/drawing/2014/main" id="{7A44355E-EA02-4A4E-8192-18ED34214410}"/>
                </a:ext>
              </a:extLst>
            </p:cNvPr>
            <p:cNvSpPr/>
            <p:nvPr/>
          </p:nvSpPr>
          <p:spPr>
            <a:xfrm>
              <a:off x="2000650" y="2934227"/>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462;p48">
              <a:extLst>
                <a:ext uri="{FF2B5EF4-FFF2-40B4-BE49-F238E27FC236}">
                  <a16:creationId xmlns:a16="http://schemas.microsoft.com/office/drawing/2014/main" id="{22A62FFC-2613-46EC-A37C-D9EC09BDA7FA}"/>
                </a:ext>
              </a:extLst>
            </p:cNvPr>
            <p:cNvSpPr/>
            <p:nvPr/>
          </p:nvSpPr>
          <p:spPr>
            <a:xfrm>
              <a:off x="1774546" y="2733015"/>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463;p48">
              <a:extLst>
                <a:ext uri="{FF2B5EF4-FFF2-40B4-BE49-F238E27FC236}">
                  <a16:creationId xmlns:a16="http://schemas.microsoft.com/office/drawing/2014/main" id="{68B5E775-047F-43F1-8332-AEF8A807ADDD}"/>
                </a:ext>
              </a:extLst>
            </p:cNvPr>
            <p:cNvSpPr/>
            <p:nvPr/>
          </p:nvSpPr>
          <p:spPr>
            <a:xfrm>
              <a:off x="1951107" y="2751450"/>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464;p48">
              <a:extLst>
                <a:ext uri="{FF2B5EF4-FFF2-40B4-BE49-F238E27FC236}">
                  <a16:creationId xmlns:a16="http://schemas.microsoft.com/office/drawing/2014/main" id="{4620BEAE-B064-4CBE-A054-8F5F4D3D565A}"/>
                </a:ext>
              </a:extLst>
            </p:cNvPr>
            <p:cNvSpPr/>
            <p:nvPr/>
          </p:nvSpPr>
          <p:spPr>
            <a:xfrm>
              <a:off x="1858610" y="3218135"/>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465;p48">
              <a:extLst>
                <a:ext uri="{FF2B5EF4-FFF2-40B4-BE49-F238E27FC236}">
                  <a16:creationId xmlns:a16="http://schemas.microsoft.com/office/drawing/2014/main" id="{583CBD23-FD08-496F-8564-BECB5FDF8495}"/>
                </a:ext>
              </a:extLst>
            </p:cNvPr>
            <p:cNvSpPr/>
            <p:nvPr/>
          </p:nvSpPr>
          <p:spPr>
            <a:xfrm>
              <a:off x="1521825" y="2934227"/>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466;p48">
              <a:extLst>
                <a:ext uri="{FF2B5EF4-FFF2-40B4-BE49-F238E27FC236}">
                  <a16:creationId xmlns:a16="http://schemas.microsoft.com/office/drawing/2014/main" id="{180912C7-91E4-41C3-A375-0A22DCC78632}"/>
                </a:ext>
              </a:extLst>
            </p:cNvPr>
            <p:cNvSpPr/>
            <p:nvPr/>
          </p:nvSpPr>
          <p:spPr>
            <a:xfrm>
              <a:off x="1510757" y="2742496"/>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102983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BBF8D3-AEDA-CAE6-9AC9-BFE6D31FDAB2}"/>
              </a:ext>
            </a:extLst>
          </p:cNvPr>
          <p:cNvSpPr>
            <a:spLocks noGrp="1"/>
          </p:cNvSpPr>
          <p:nvPr>
            <p:ph type="title"/>
          </p:nvPr>
        </p:nvSpPr>
        <p:spPr/>
        <p:txBody>
          <a:bodyPr/>
          <a:lstStyle/>
          <a:p>
            <a:r>
              <a:rPr lang="es-ES" dirty="0"/>
              <a:t>¿Cuál es el problema radical del hombre?</a:t>
            </a:r>
          </a:p>
        </p:txBody>
      </p:sp>
      <p:sp>
        <p:nvSpPr>
          <p:cNvPr id="3" name="Marcador de contenido 2">
            <a:extLst>
              <a:ext uri="{FF2B5EF4-FFF2-40B4-BE49-F238E27FC236}">
                <a16:creationId xmlns:a16="http://schemas.microsoft.com/office/drawing/2014/main" id="{EAB6B16C-FE6E-C7C6-C8CF-1F4809CE9635}"/>
              </a:ext>
            </a:extLst>
          </p:cNvPr>
          <p:cNvSpPr>
            <a:spLocks noGrp="1"/>
          </p:cNvSpPr>
          <p:nvPr>
            <p:ph idx="1"/>
          </p:nvPr>
        </p:nvSpPr>
        <p:spPr/>
        <p:txBody>
          <a:bodyPr/>
          <a:lstStyle/>
          <a:p>
            <a:r>
              <a:rPr lang="es-ES" dirty="0"/>
              <a:t>Gn 3</a:t>
            </a:r>
          </a:p>
        </p:txBody>
      </p:sp>
      <p:pic>
        <p:nvPicPr>
          <p:cNvPr id="2050" name="Picture 2" descr="BOVEDA DE LA CAPILLA SIXTINA (1508 - 1512): LA CREACION DE ADAN , LA CAIDA  EN EL PECADO ORIGINAL Y LA EXPULSION DEL PARAISO. — ¿Qué significa este  cuadro o escultura?">
            <a:extLst>
              <a:ext uri="{FF2B5EF4-FFF2-40B4-BE49-F238E27FC236}">
                <a16:creationId xmlns:a16="http://schemas.microsoft.com/office/drawing/2014/main" id="{7C068F92-2947-4E1E-FA01-0C06908B6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565" y="1822938"/>
            <a:ext cx="7320136"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331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1044475" y="742575"/>
            <a:ext cx="4288500" cy="63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Encuentro</a:t>
            </a:r>
            <a:endParaRPr dirty="0"/>
          </a:p>
        </p:txBody>
      </p:sp>
      <p:sp>
        <p:nvSpPr>
          <p:cNvPr id="194" name="Google Shape;194;p21"/>
          <p:cNvSpPr txBox="1">
            <a:spLocks noGrp="1"/>
          </p:cNvSpPr>
          <p:nvPr>
            <p:ph type="body" idx="1"/>
          </p:nvPr>
        </p:nvSpPr>
        <p:spPr>
          <a:xfrm>
            <a:off x="879375" y="1446249"/>
            <a:ext cx="3692625" cy="23856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s-ES" sz="1800" dirty="0"/>
              <a:t>Experiencia del presente</a:t>
            </a:r>
          </a:p>
          <a:p>
            <a:pPr marL="0" lvl="0" indent="0" algn="l" rtl="0">
              <a:spcBef>
                <a:spcPts val="0"/>
              </a:spcBef>
              <a:spcAft>
                <a:spcPts val="800"/>
              </a:spcAft>
              <a:buNone/>
            </a:pPr>
            <a:r>
              <a:rPr lang="es-ES" sz="1800" dirty="0"/>
              <a:t>Memoria – Historia (Pasado)</a:t>
            </a:r>
          </a:p>
          <a:p>
            <a:pPr marL="0" lvl="0" indent="0" algn="l" rtl="0">
              <a:spcBef>
                <a:spcPts val="0"/>
              </a:spcBef>
              <a:spcAft>
                <a:spcPts val="800"/>
              </a:spcAft>
              <a:buNone/>
            </a:pPr>
            <a:r>
              <a:rPr lang="es-ES" sz="1800" dirty="0"/>
              <a:t>Imaginación – Proyección (Futuro)</a:t>
            </a:r>
            <a:endParaRPr sz="1800" dirty="0"/>
          </a:p>
        </p:txBody>
      </p:sp>
      <p:sp>
        <p:nvSpPr>
          <p:cNvPr id="195" name="Google Shape;195;p2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60</a:t>
            </a:fld>
            <a:endParaRPr/>
          </a:p>
        </p:txBody>
      </p:sp>
      <p:grpSp>
        <p:nvGrpSpPr>
          <p:cNvPr id="197" name="Google Shape;197;p21"/>
          <p:cNvGrpSpPr/>
          <p:nvPr/>
        </p:nvGrpSpPr>
        <p:grpSpPr>
          <a:xfrm>
            <a:off x="593243" y="954261"/>
            <a:ext cx="252209" cy="209937"/>
            <a:chOff x="881143" y="983334"/>
            <a:chExt cx="300070" cy="249776"/>
          </a:xfrm>
        </p:grpSpPr>
        <p:sp>
          <p:nvSpPr>
            <p:cNvPr id="198" name="Google Shape;198;p21"/>
            <p:cNvSpPr/>
            <p:nvPr/>
          </p:nvSpPr>
          <p:spPr>
            <a:xfrm>
              <a:off x="881143" y="983334"/>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982954" y="1026607"/>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964000" y="1069474"/>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986254" y="1091728"/>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1111960" y="1059591"/>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B76F75A8-12DB-4027-AF1E-E495F539D9DF}"/>
              </a:ext>
            </a:extLst>
          </p:cNvPr>
          <p:cNvPicPr>
            <a:picLocks noChangeAspect="1" noChangeArrowheads="1"/>
          </p:cNvPicPr>
          <p:nvPr/>
        </p:nvPicPr>
        <p:blipFill>
          <a:blip r:embed="rId3"/>
          <a:srcRect l="481" r="481"/>
          <a:stretch/>
        </p:blipFill>
        <p:spPr bwMode="auto">
          <a:xfrm>
            <a:off x="4737100" y="1281700"/>
            <a:ext cx="3769567" cy="255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019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1044475" y="742575"/>
            <a:ext cx="4288500" cy="63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Promesa</a:t>
            </a:r>
            <a:endParaRPr dirty="0"/>
          </a:p>
        </p:txBody>
      </p:sp>
      <p:sp>
        <p:nvSpPr>
          <p:cNvPr id="194" name="Google Shape;194;p21"/>
          <p:cNvSpPr txBox="1">
            <a:spLocks noGrp="1"/>
          </p:cNvSpPr>
          <p:nvPr>
            <p:ph type="body" idx="1"/>
          </p:nvPr>
        </p:nvSpPr>
        <p:spPr>
          <a:xfrm>
            <a:off x="879375" y="1344649"/>
            <a:ext cx="3692625" cy="2385600"/>
          </a:xfrm>
          <a:prstGeom prst="rect">
            <a:avLst/>
          </a:prstGeom>
        </p:spPr>
        <p:txBody>
          <a:bodyPr spcFirstLastPara="1" wrap="square" lIns="0" tIns="0" rIns="0" bIns="0" anchor="t" anchorCtr="0">
            <a:noAutofit/>
          </a:bodyPr>
          <a:lstStyle/>
          <a:p>
            <a:pPr marL="76200" indent="0" algn="ctr">
              <a:buNone/>
            </a:pPr>
            <a:r>
              <a:rPr lang="en" sz="1500" b="1" dirty="0"/>
              <a:t>¡Qué bueno que tú existas!</a:t>
            </a:r>
          </a:p>
          <a:p>
            <a:pPr marL="76200" indent="0" algn="ctr">
              <a:buNone/>
            </a:pPr>
            <a:endParaRPr lang="en" sz="1500" dirty="0"/>
          </a:p>
          <a:p>
            <a:pPr marL="76200" indent="0" algn="ctr">
              <a:buNone/>
            </a:pPr>
            <a:r>
              <a:rPr lang="en" sz="1500" dirty="0"/>
              <a:t>Reconozco al otro como un bien para mi</a:t>
            </a:r>
          </a:p>
          <a:p>
            <a:pPr marL="76200" indent="0" algn="ctr">
              <a:buNone/>
            </a:pPr>
            <a:endParaRPr lang="en" sz="1500" dirty="0"/>
          </a:p>
          <a:p>
            <a:pPr marL="76200" indent="0" algn="ctr">
              <a:buNone/>
            </a:pPr>
            <a:r>
              <a:rPr lang="en" sz="1500" dirty="0"/>
              <a:t>Me reconozco como un bien para el otro</a:t>
            </a:r>
          </a:p>
          <a:p>
            <a:pPr marL="76200" indent="0" algn="ctr">
              <a:buNone/>
            </a:pPr>
            <a:r>
              <a:rPr lang="en" sz="1500" dirty="0"/>
              <a:t> y estoy dispuesto a entregarme</a:t>
            </a:r>
          </a:p>
          <a:p>
            <a:pPr marL="76200" indent="0" algn="ctr">
              <a:buNone/>
            </a:pPr>
            <a:endParaRPr lang="en" sz="1500" dirty="0"/>
          </a:p>
          <a:p>
            <a:pPr marL="76200" indent="0" algn="ctr">
              <a:buNone/>
            </a:pPr>
            <a:r>
              <a:rPr lang="en" sz="1500" dirty="0"/>
              <a:t>¿Me reconoce el otro como un bien?</a:t>
            </a:r>
          </a:p>
          <a:p>
            <a:pPr marL="76200" indent="0" algn="ctr">
              <a:buNone/>
            </a:pPr>
            <a:endParaRPr lang="en" sz="1500" dirty="0"/>
          </a:p>
          <a:p>
            <a:pPr marL="76200" indent="0" algn="ctr">
              <a:buNone/>
            </a:pPr>
            <a:r>
              <a:rPr lang="en" sz="1500" dirty="0"/>
              <a:t>Vulnerabilidad</a:t>
            </a:r>
          </a:p>
          <a:p>
            <a:pPr marL="76200" indent="0" algn="ctr">
              <a:buNone/>
            </a:pPr>
            <a:r>
              <a:rPr lang="en" sz="1500" dirty="0"/>
              <a:t>Libertad para acoger / rechazar</a:t>
            </a:r>
          </a:p>
        </p:txBody>
      </p:sp>
      <p:sp>
        <p:nvSpPr>
          <p:cNvPr id="195" name="Google Shape;195;p21"/>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61</a:t>
            </a:fld>
            <a:endParaRPr/>
          </a:p>
        </p:txBody>
      </p:sp>
      <p:grpSp>
        <p:nvGrpSpPr>
          <p:cNvPr id="197" name="Google Shape;197;p21"/>
          <p:cNvGrpSpPr/>
          <p:nvPr/>
        </p:nvGrpSpPr>
        <p:grpSpPr>
          <a:xfrm>
            <a:off x="593243" y="954261"/>
            <a:ext cx="252209" cy="209937"/>
            <a:chOff x="881143" y="983334"/>
            <a:chExt cx="300070" cy="249776"/>
          </a:xfrm>
        </p:grpSpPr>
        <p:sp>
          <p:nvSpPr>
            <p:cNvPr id="198" name="Google Shape;198;p21"/>
            <p:cNvSpPr/>
            <p:nvPr/>
          </p:nvSpPr>
          <p:spPr>
            <a:xfrm>
              <a:off x="881143" y="983334"/>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982954" y="1026607"/>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964000" y="1069474"/>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986254" y="1091728"/>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1111960" y="1059591"/>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B76F75A8-12DB-4027-AF1E-E495F539D9DF}"/>
              </a:ext>
            </a:extLst>
          </p:cNvPr>
          <p:cNvPicPr>
            <a:picLocks noChangeAspect="1" noChangeArrowheads="1"/>
          </p:cNvPicPr>
          <p:nvPr/>
        </p:nvPicPr>
        <p:blipFill rotWithShape="1">
          <a:blip r:embed="rId3"/>
          <a:srcRect l="4668" t="3693" r="3837"/>
          <a:stretch/>
        </p:blipFill>
        <p:spPr bwMode="auto">
          <a:xfrm>
            <a:off x="4562211" y="1344649"/>
            <a:ext cx="4057614" cy="266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041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body" idx="1"/>
          </p:nvPr>
        </p:nvSpPr>
        <p:spPr>
          <a:xfrm>
            <a:off x="1441500" y="1194900"/>
            <a:ext cx="6261300" cy="27537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s-ES" dirty="0"/>
              <a:t>s</a:t>
            </a:r>
            <a:r>
              <a:rPr lang="en" dirty="0"/>
              <a:t>in libertad no hay amor</a:t>
            </a:r>
            <a:endParaRPr dirty="0"/>
          </a:p>
        </p:txBody>
      </p:sp>
      <p:sp>
        <p:nvSpPr>
          <p:cNvPr id="113" name="Google Shape;113;p16"/>
          <p:cNvSpPr txBox="1">
            <a:spLocks noGrp="1"/>
          </p:cNvSpPr>
          <p:nvPr>
            <p:ph type="sldNum" idx="12"/>
          </p:nvPr>
        </p:nvSpPr>
        <p:spPr>
          <a:xfrm>
            <a:off x="4091600" y="4717600"/>
            <a:ext cx="960900" cy="42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2264662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5824CA3-EBF1-4E7A-9230-94231436620B}"/>
              </a:ext>
            </a:extLst>
          </p:cNvPr>
          <p:cNvSpPr>
            <a:spLocks noGrp="1"/>
          </p:cNvSpPr>
          <p:nvPr>
            <p:ph type="body" idx="1"/>
          </p:nvPr>
        </p:nvSpPr>
        <p:spPr>
          <a:xfrm>
            <a:off x="855300" y="3623627"/>
            <a:ext cx="7433400" cy="535700"/>
          </a:xfrm>
        </p:spPr>
        <p:txBody>
          <a:bodyPr/>
          <a:lstStyle/>
          <a:p>
            <a:r>
              <a:rPr lang="es-ES" b="1" dirty="0"/>
              <a:t>¿Qué se rechaza? ¿Qué se acoge?</a:t>
            </a:r>
            <a:br>
              <a:rPr lang="es-ES" b="1" dirty="0"/>
            </a:br>
            <a:endParaRPr lang="es-ES" b="1" dirty="0"/>
          </a:p>
        </p:txBody>
      </p:sp>
      <p:sp>
        <p:nvSpPr>
          <p:cNvPr id="3" name="Marcador de número de diapositiva 2">
            <a:extLst>
              <a:ext uri="{FF2B5EF4-FFF2-40B4-BE49-F238E27FC236}">
                <a16:creationId xmlns:a16="http://schemas.microsoft.com/office/drawing/2014/main" id="{FF6A2D90-B62A-44B6-835F-166AF0ECCCC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63</a:t>
            </a:fld>
            <a:endParaRPr lang="es-ES"/>
          </a:p>
        </p:txBody>
      </p:sp>
      <p:pic>
        <p:nvPicPr>
          <p:cNvPr id="10242" name="Picture 2" descr="Definición de rechazo - Qué es, Significado y Concepto">
            <a:extLst>
              <a:ext uri="{FF2B5EF4-FFF2-40B4-BE49-F238E27FC236}">
                <a16:creationId xmlns:a16="http://schemas.microsoft.com/office/drawing/2014/main" id="{3A519A4B-C48E-4A0B-A71A-4DAAFEFF1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05" y="732106"/>
            <a:ext cx="3165190" cy="268287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986719E-CA89-413D-B41A-2B5900BE9E90}"/>
              </a:ext>
            </a:extLst>
          </p:cNvPr>
          <p:cNvSpPr txBox="1"/>
          <p:nvPr/>
        </p:nvSpPr>
        <p:spPr>
          <a:xfrm>
            <a:off x="2286000" y="3851550"/>
            <a:ext cx="4572000" cy="307777"/>
          </a:xfrm>
          <a:prstGeom prst="rect">
            <a:avLst/>
          </a:prstGeom>
          <a:noFill/>
        </p:spPr>
        <p:txBody>
          <a:bodyPr wrap="square">
            <a:spAutoFit/>
          </a:bodyPr>
          <a:lstStyle/>
          <a:p>
            <a:pPr algn="ctr"/>
            <a:r>
              <a:rPr lang="es-ES" dirty="0">
                <a:latin typeface="Red Hat Display" panose="020B0604020202020204" charset="0"/>
              </a:rPr>
              <a:t>El bien que estaba en juego - la persona misma</a:t>
            </a:r>
          </a:p>
        </p:txBody>
      </p:sp>
      <p:pic>
        <p:nvPicPr>
          <p:cNvPr id="10244" name="Picture 4" descr="Puedo acoger a un refugiado en mi casa?">
            <a:extLst>
              <a:ext uri="{FF2B5EF4-FFF2-40B4-BE49-F238E27FC236}">
                <a16:creationId xmlns:a16="http://schemas.microsoft.com/office/drawing/2014/main" id="{FC68021D-BA42-4F17-8596-E8276965BCA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13099"/>
          <a:stretch/>
        </p:blipFill>
        <p:spPr bwMode="auto">
          <a:xfrm>
            <a:off x="4401491" y="732106"/>
            <a:ext cx="4145610" cy="268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36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100000">
              <a:schemeClr val="accent4"/>
            </a:gs>
          </a:gsLst>
          <a:lin ang="18900044" scaled="0"/>
        </a:gradFill>
        <a:effectLst/>
      </p:bgPr>
    </p:bg>
    <p:spTree>
      <p:nvGrpSpPr>
        <p:cNvPr id="1" name="Shape 206"/>
        <p:cNvGrpSpPr/>
        <p:nvPr/>
      </p:nvGrpSpPr>
      <p:grpSpPr>
        <a:xfrm>
          <a:off x="0" y="0"/>
          <a:ext cx="0" cy="0"/>
          <a:chOff x="0" y="0"/>
          <a:chExt cx="0" cy="0"/>
        </a:xfrm>
      </p:grpSpPr>
      <p:sp>
        <p:nvSpPr>
          <p:cNvPr id="207" name="Google Shape;207;p22"/>
          <p:cNvSpPr txBox="1">
            <a:spLocks noGrp="1"/>
          </p:cNvSpPr>
          <p:nvPr>
            <p:ph type="title" idx="4294967295"/>
          </p:nvPr>
        </p:nvSpPr>
        <p:spPr>
          <a:xfrm>
            <a:off x="1131625" y="2260725"/>
            <a:ext cx="22827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sz="2100" b="0" dirty="0">
                <a:solidFill>
                  <a:schemeClr val="lt1"/>
                </a:solidFill>
              </a:rPr>
              <a:t>Ay, qué dolor</a:t>
            </a:r>
            <a:endParaRPr sz="2100" b="0" dirty="0">
              <a:solidFill>
                <a:schemeClr val="lt1"/>
              </a:solidFill>
            </a:endParaRPr>
          </a:p>
          <a:p>
            <a:pPr marL="0" lvl="0" indent="0" algn="l" rtl="0">
              <a:spcBef>
                <a:spcPts val="0"/>
              </a:spcBef>
              <a:spcAft>
                <a:spcPts val="0"/>
              </a:spcAft>
              <a:buNone/>
            </a:pPr>
            <a:r>
              <a:rPr lang="en" sz="2100" dirty="0">
                <a:solidFill>
                  <a:schemeClr val="lt1"/>
                </a:solidFill>
              </a:rPr>
              <a:t>Vulnerable</a:t>
            </a:r>
            <a:endParaRPr sz="2100" dirty="0">
              <a:solidFill>
                <a:schemeClr val="lt1"/>
              </a:solidFill>
            </a:endParaRPr>
          </a:p>
        </p:txBody>
      </p:sp>
      <p:sp>
        <p:nvSpPr>
          <p:cNvPr id="208" name="Google Shape;208;p2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64</a:t>
            </a:fld>
            <a:endParaRPr>
              <a:solidFill>
                <a:schemeClr val="lt1"/>
              </a:solidFill>
            </a:endParaRPr>
          </a:p>
        </p:txBody>
      </p:sp>
      <p:grpSp>
        <p:nvGrpSpPr>
          <p:cNvPr id="209" name="Google Shape;209;p22"/>
          <p:cNvGrpSpPr/>
          <p:nvPr/>
        </p:nvGrpSpPr>
        <p:grpSpPr>
          <a:xfrm>
            <a:off x="593243" y="2466786"/>
            <a:ext cx="252209" cy="209937"/>
            <a:chOff x="881143" y="2782888"/>
            <a:chExt cx="300070" cy="249776"/>
          </a:xfrm>
        </p:grpSpPr>
        <p:sp>
          <p:nvSpPr>
            <p:cNvPr id="210" name="Google Shape;210;p22"/>
            <p:cNvSpPr/>
            <p:nvPr/>
          </p:nvSpPr>
          <p:spPr>
            <a:xfrm>
              <a:off x="881143" y="2782888"/>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982954" y="2826161"/>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964000" y="2869028"/>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986254" y="2891282"/>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1111960" y="2859144"/>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descr="6 pasos para superar un rechazo amoroso - Mejor con Salud">
            <a:extLst>
              <a:ext uri="{FF2B5EF4-FFF2-40B4-BE49-F238E27FC236}">
                <a16:creationId xmlns:a16="http://schemas.microsoft.com/office/drawing/2014/main" id="{7753FDEF-4BC8-401C-A473-65F2939FB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4" y="709613"/>
            <a:ext cx="5348203" cy="357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666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100000">
              <a:schemeClr val="accent4"/>
            </a:gs>
          </a:gsLst>
          <a:lin ang="18900044" scaled="0"/>
        </a:gradFill>
        <a:effectLst/>
      </p:bgPr>
    </p:bg>
    <p:spTree>
      <p:nvGrpSpPr>
        <p:cNvPr id="1" name="Shape 206"/>
        <p:cNvGrpSpPr/>
        <p:nvPr/>
      </p:nvGrpSpPr>
      <p:grpSpPr>
        <a:xfrm>
          <a:off x="0" y="0"/>
          <a:ext cx="0" cy="0"/>
          <a:chOff x="0" y="0"/>
          <a:chExt cx="0" cy="0"/>
        </a:xfrm>
      </p:grpSpPr>
      <p:sp>
        <p:nvSpPr>
          <p:cNvPr id="207" name="Google Shape;207;p22"/>
          <p:cNvSpPr txBox="1">
            <a:spLocks noGrp="1"/>
          </p:cNvSpPr>
          <p:nvPr>
            <p:ph type="title" idx="4294967295"/>
          </p:nvPr>
        </p:nvSpPr>
        <p:spPr>
          <a:xfrm>
            <a:off x="1131625" y="2260725"/>
            <a:ext cx="22827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ES" sz="2100" b="0" dirty="0">
                <a:solidFill>
                  <a:schemeClr val="lt1"/>
                </a:solidFill>
              </a:rPr>
              <a:t>Oh, qué dulce</a:t>
            </a:r>
            <a:endParaRPr sz="2100" b="0" dirty="0">
              <a:solidFill>
                <a:schemeClr val="lt1"/>
              </a:solidFill>
            </a:endParaRPr>
          </a:p>
          <a:p>
            <a:pPr marL="0" lvl="0" indent="0" algn="l" rtl="0">
              <a:spcBef>
                <a:spcPts val="0"/>
              </a:spcBef>
              <a:spcAft>
                <a:spcPts val="0"/>
              </a:spcAft>
              <a:buNone/>
            </a:pPr>
            <a:r>
              <a:rPr lang="en" sz="2100" dirty="0">
                <a:solidFill>
                  <a:schemeClr val="lt1"/>
                </a:solidFill>
              </a:rPr>
              <a:t>Vulnerable</a:t>
            </a:r>
            <a:endParaRPr sz="2100" dirty="0">
              <a:solidFill>
                <a:schemeClr val="lt1"/>
              </a:solidFill>
            </a:endParaRPr>
          </a:p>
        </p:txBody>
      </p:sp>
      <p:sp>
        <p:nvSpPr>
          <p:cNvPr id="208" name="Google Shape;208;p22"/>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65</a:t>
            </a:fld>
            <a:endParaRPr>
              <a:solidFill>
                <a:schemeClr val="lt1"/>
              </a:solidFill>
            </a:endParaRPr>
          </a:p>
        </p:txBody>
      </p:sp>
      <p:grpSp>
        <p:nvGrpSpPr>
          <p:cNvPr id="209" name="Google Shape;209;p22"/>
          <p:cNvGrpSpPr/>
          <p:nvPr/>
        </p:nvGrpSpPr>
        <p:grpSpPr>
          <a:xfrm>
            <a:off x="593243" y="2466786"/>
            <a:ext cx="252209" cy="209937"/>
            <a:chOff x="881143" y="2782888"/>
            <a:chExt cx="300070" cy="249776"/>
          </a:xfrm>
        </p:grpSpPr>
        <p:sp>
          <p:nvSpPr>
            <p:cNvPr id="210" name="Google Shape;210;p22"/>
            <p:cNvSpPr/>
            <p:nvPr/>
          </p:nvSpPr>
          <p:spPr>
            <a:xfrm>
              <a:off x="881143" y="2782888"/>
              <a:ext cx="300070" cy="249776"/>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982954" y="2826161"/>
              <a:ext cx="96458" cy="17"/>
            </a:xfrm>
            <a:custGeom>
              <a:avLst/>
              <a:gdLst/>
              <a:ahLst/>
              <a:cxnLst/>
              <a:rect l="l" t="t" r="r" b="b"/>
              <a:pathLst>
                <a:path w="5700" h="1" fill="none" extrusionOk="0">
                  <a:moveTo>
                    <a:pt x="5700" y="1"/>
                  </a:move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964000" y="2869028"/>
              <a:ext cx="134365" cy="133959"/>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986254" y="2891282"/>
              <a:ext cx="89858" cy="89452"/>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1111960" y="2859144"/>
              <a:ext cx="44946" cy="29682"/>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a:extLst>
              <a:ext uri="{FF2B5EF4-FFF2-40B4-BE49-F238E27FC236}">
                <a16:creationId xmlns:a16="http://schemas.microsoft.com/office/drawing/2014/main" id="{7753FDEF-4BC8-401C-A473-65F2939FBC4C}"/>
              </a:ext>
            </a:extLst>
          </p:cNvPr>
          <p:cNvPicPr>
            <a:picLocks noChangeAspect="1" noChangeArrowheads="1"/>
          </p:cNvPicPr>
          <p:nvPr/>
        </p:nvPicPr>
        <p:blipFill>
          <a:blip r:embed="rId3"/>
          <a:srcRect/>
          <a:stretch/>
        </p:blipFill>
        <p:spPr bwMode="auto">
          <a:xfrm>
            <a:off x="2844800" y="1010220"/>
            <a:ext cx="5313277" cy="298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80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1044475" y="530923"/>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El amor es dinámico - movimiento</a:t>
            </a:r>
            <a:endParaRPr dirty="0"/>
          </a:p>
        </p:txBody>
      </p:sp>
      <p:sp>
        <p:nvSpPr>
          <p:cNvPr id="119" name="Google Shape;119;p17"/>
          <p:cNvSpPr txBox="1">
            <a:spLocks noGrp="1"/>
          </p:cNvSpPr>
          <p:nvPr>
            <p:ph type="body" idx="1"/>
          </p:nvPr>
        </p:nvSpPr>
        <p:spPr>
          <a:xfrm>
            <a:off x="1057175" y="1138174"/>
            <a:ext cx="7207500" cy="3700525"/>
          </a:xfrm>
          <a:prstGeom prst="rect">
            <a:avLst/>
          </a:prstGeom>
        </p:spPr>
        <p:txBody>
          <a:bodyPr spcFirstLastPara="1" wrap="square" lIns="0" tIns="0" rIns="0" bIns="0" anchor="t" anchorCtr="0">
            <a:noAutofit/>
          </a:bodyPr>
          <a:lstStyle/>
          <a:p>
            <a:r>
              <a:rPr lang="es-ES" sz="1500" b="1" dirty="0"/>
              <a:t>Inmutación</a:t>
            </a:r>
            <a:r>
              <a:rPr lang="es-ES" sz="1500" dirty="0"/>
              <a:t> - Emoción</a:t>
            </a:r>
            <a:endParaRPr sz="1500" dirty="0"/>
          </a:p>
          <a:p>
            <a:r>
              <a:rPr lang="es-ES" sz="1500" b="1" dirty="0"/>
              <a:t>Conformación </a:t>
            </a:r>
            <a:r>
              <a:rPr lang="es-ES" sz="1500" dirty="0"/>
              <a:t>- Sentimiento</a:t>
            </a:r>
            <a:endParaRPr lang="es-ES" sz="1500" b="1" dirty="0"/>
          </a:p>
          <a:p>
            <a:pPr lvl="1">
              <a:spcBef>
                <a:spcPts val="0"/>
              </a:spcBef>
            </a:pPr>
            <a:r>
              <a:rPr lang="es-ES" sz="1500" dirty="0"/>
              <a:t>Coaptación + Complacencia</a:t>
            </a:r>
            <a:endParaRPr sz="1500" dirty="0"/>
          </a:p>
          <a:p>
            <a:r>
              <a:rPr lang="en" sz="1500" b="1" dirty="0"/>
              <a:t>Encuentro</a:t>
            </a:r>
          </a:p>
          <a:p>
            <a:pPr lvl="1">
              <a:spcBef>
                <a:spcPts val="0"/>
              </a:spcBef>
            </a:pPr>
            <a:r>
              <a:rPr lang="en" sz="1500" dirty="0"/>
              <a:t>Experiencia del presente</a:t>
            </a:r>
          </a:p>
          <a:p>
            <a:pPr lvl="1">
              <a:spcBef>
                <a:spcPts val="0"/>
              </a:spcBef>
            </a:pPr>
            <a:r>
              <a:rPr lang="en" sz="1500" dirty="0"/>
              <a:t>Memoria – Historia (Pasado)</a:t>
            </a:r>
          </a:p>
          <a:p>
            <a:pPr lvl="1">
              <a:spcBef>
                <a:spcPts val="0"/>
              </a:spcBef>
            </a:pPr>
            <a:r>
              <a:rPr lang="en" sz="1500" dirty="0"/>
              <a:t>Imaginación – Proyección (Futuro)</a:t>
            </a:r>
          </a:p>
          <a:p>
            <a:r>
              <a:rPr lang="en" sz="1500" b="1" dirty="0"/>
              <a:t>Generar promesa</a:t>
            </a:r>
          </a:p>
          <a:p>
            <a:pPr lvl="1"/>
            <a:r>
              <a:rPr lang="en" sz="1500" dirty="0"/>
              <a:t>Benevolencia – Lo mejor para tí soy yo</a:t>
            </a:r>
          </a:p>
          <a:p>
            <a:pPr lvl="1"/>
            <a:r>
              <a:rPr lang="en" sz="1500" dirty="0"/>
              <a:t>Me reconozco como un bien para el otro y me entrego</a:t>
            </a:r>
          </a:p>
          <a:p>
            <a:pPr lvl="1"/>
            <a:r>
              <a:rPr lang="en" sz="1500" dirty="0"/>
              <a:t>Vulnerabilidad – Libertad para acoger / rechazar</a:t>
            </a:r>
          </a:p>
          <a:p>
            <a:r>
              <a:rPr lang="es-ES" sz="1500" b="1" dirty="0"/>
              <a:t>Comunión</a:t>
            </a:r>
          </a:p>
          <a:p>
            <a:pPr lvl="1"/>
            <a:endParaRPr dirty="0"/>
          </a:p>
        </p:txBody>
      </p:sp>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66</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ráfico 3" descr="Reloj de arena terminado contorno">
            <a:extLst>
              <a:ext uri="{FF2B5EF4-FFF2-40B4-BE49-F238E27FC236}">
                <a16:creationId xmlns:a16="http://schemas.microsoft.com/office/drawing/2014/main" id="{F865A1E9-52E8-4FEB-B884-BE50FBF32C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2781" y="2487111"/>
            <a:ext cx="914400" cy="914400"/>
          </a:xfrm>
          <a:prstGeom prst="rect">
            <a:avLst/>
          </a:prstGeom>
        </p:spPr>
      </p:pic>
      <p:pic>
        <p:nvPicPr>
          <p:cNvPr id="6" name="Gráfico 5" descr="Luces encendidas contorno">
            <a:extLst>
              <a:ext uri="{FF2B5EF4-FFF2-40B4-BE49-F238E27FC236}">
                <a16:creationId xmlns:a16="http://schemas.microsoft.com/office/drawing/2014/main" id="{D6250BEC-3AC9-4388-9AB6-1B11C6A8A4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2781" y="1269086"/>
            <a:ext cx="914400" cy="914400"/>
          </a:xfrm>
          <a:prstGeom prst="rect">
            <a:avLst/>
          </a:prstGeom>
        </p:spPr>
      </p:pic>
      <p:sp>
        <p:nvSpPr>
          <p:cNvPr id="21" name="CuadroTexto 20">
            <a:extLst>
              <a:ext uri="{FF2B5EF4-FFF2-40B4-BE49-F238E27FC236}">
                <a16:creationId xmlns:a16="http://schemas.microsoft.com/office/drawing/2014/main" id="{1E4F8BED-89CB-4450-8DC4-39613F3EC1FF}"/>
              </a:ext>
            </a:extLst>
          </p:cNvPr>
          <p:cNvSpPr txBox="1"/>
          <p:nvPr/>
        </p:nvSpPr>
        <p:spPr>
          <a:xfrm>
            <a:off x="7197181" y="1572397"/>
            <a:ext cx="1372990" cy="307777"/>
          </a:xfrm>
          <a:prstGeom prst="rect">
            <a:avLst/>
          </a:prstGeom>
          <a:noFill/>
        </p:spPr>
        <p:txBody>
          <a:bodyPr wrap="square">
            <a:spAutoFit/>
          </a:bodyPr>
          <a:lstStyle/>
          <a:p>
            <a:r>
              <a:rPr lang="es-ES" sz="1400" dirty="0">
                <a:latin typeface="Red Hat Display" panose="020B0604020202020204" charset="0"/>
              </a:rPr>
              <a:t>Discernimiento</a:t>
            </a:r>
            <a:endParaRPr lang="es-ES" dirty="0">
              <a:latin typeface="Red Hat Display" panose="020B0604020202020204" charset="0"/>
            </a:endParaRPr>
          </a:p>
        </p:txBody>
      </p:sp>
      <p:sp>
        <p:nvSpPr>
          <p:cNvPr id="22" name="CuadroTexto 21">
            <a:extLst>
              <a:ext uri="{FF2B5EF4-FFF2-40B4-BE49-F238E27FC236}">
                <a16:creationId xmlns:a16="http://schemas.microsoft.com/office/drawing/2014/main" id="{51DDE787-101F-468B-BCBC-9E7AF22F8224}"/>
              </a:ext>
            </a:extLst>
          </p:cNvPr>
          <p:cNvSpPr txBox="1"/>
          <p:nvPr/>
        </p:nvSpPr>
        <p:spPr>
          <a:xfrm>
            <a:off x="7192766" y="2790737"/>
            <a:ext cx="1372990" cy="307777"/>
          </a:xfrm>
          <a:prstGeom prst="rect">
            <a:avLst/>
          </a:prstGeom>
          <a:noFill/>
        </p:spPr>
        <p:txBody>
          <a:bodyPr wrap="square">
            <a:spAutoFit/>
          </a:bodyPr>
          <a:lstStyle/>
          <a:p>
            <a:r>
              <a:rPr lang="es-ES" sz="1400" dirty="0">
                <a:latin typeface="Red Hat Display" panose="020B0604020202020204" charset="0"/>
              </a:rPr>
              <a:t>Tiempo</a:t>
            </a:r>
            <a:endParaRPr lang="es-ES" dirty="0">
              <a:latin typeface="Red Hat Display" panose="020B060402020202020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1083900" y="2259175"/>
            <a:ext cx="4326300" cy="70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s-ES" sz="4800" dirty="0">
                <a:solidFill>
                  <a:schemeClr val="accent1"/>
                </a:solidFill>
              </a:rPr>
              <a:t>vulnerabilidad</a:t>
            </a:r>
            <a:endParaRPr sz="4800" dirty="0">
              <a:solidFill>
                <a:schemeClr val="accent1"/>
              </a:solidFill>
            </a:endParaRPr>
          </a:p>
        </p:txBody>
      </p:sp>
      <p:sp>
        <p:nvSpPr>
          <p:cNvPr id="135" name="Google Shape;135;p18"/>
          <p:cNvSpPr txBox="1">
            <a:spLocks noGrp="1"/>
          </p:cNvSpPr>
          <p:nvPr>
            <p:ph type="subTitle" idx="4294967295"/>
          </p:nvPr>
        </p:nvSpPr>
        <p:spPr>
          <a:xfrm>
            <a:off x="809474" y="2945400"/>
            <a:ext cx="4930926" cy="1154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s-ES" sz="1600" i="1" dirty="0">
                <a:solidFill>
                  <a:schemeClr val="lt1"/>
                </a:solidFill>
              </a:rPr>
              <a:t>El Verbo era la luz verdadera, que alumbra a todo hombre, viniendo al mundo. En el mundo estaba; | el mundo se hizo por medio de él, y el mundo no lo conoció. Vino a su casa, y los suyos no lo recibieron. Pero a cuantos lo recibieron, les dio poder de ser hijos de Dios, a los que creen en su nombre.</a:t>
            </a:r>
            <a:r>
              <a:rPr lang="es-ES" sz="1600" dirty="0">
                <a:solidFill>
                  <a:schemeClr val="lt1"/>
                </a:solidFill>
              </a:rPr>
              <a:t> (</a:t>
            </a:r>
            <a:r>
              <a:rPr lang="es-ES" sz="1600" dirty="0" err="1">
                <a:solidFill>
                  <a:schemeClr val="lt1"/>
                </a:solidFill>
              </a:rPr>
              <a:t>Jn</a:t>
            </a:r>
            <a:r>
              <a:rPr lang="es-ES" sz="1600" dirty="0">
                <a:solidFill>
                  <a:schemeClr val="lt1"/>
                </a:solidFill>
              </a:rPr>
              <a:t> 1, 10-12)</a:t>
            </a:r>
            <a:endParaRPr sz="1600" dirty="0">
              <a:solidFill>
                <a:schemeClr val="lt1"/>
              </a:solidFill>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67</a:t>
            </a:fld>
            <a:endParaRPr>
              <a:solidFill>
                <a:schemeClr val="lt1"/>
              </a:solidFill>
            </a:endParaRPr>
          </a:p>
        </p:txBody>
      </p:sp>
      <p:grpSp>
        <p:nvGrpSpPr>
          <p:cNvPr id="149"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2">
            <a:extLst>
              <a:ext uri="{FF2B5EF4-FFF2-40B4-BE49-F238E27FC236}">
                <a16:creationId xmlns:a16="http://schemas.microsoft.com/office/drawing/2014/main" id="{05C9C2F8-8DA6-4D97-8156-3E6670FE6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080" y="542325"/>
            <a:ext cx="2776745"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47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1083900" y="2259175"/>
            <a:ext cx="3671100" cy="70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dirty="0">
                <a:solidFill>
                  <a:schemeClr val="accent1"/>
                </a:solidFill>
              </a:rPr>
              <a:t>¿cuál es el amor más grande?</a:t>
            </a:r>
            <a:endParaRPr sz="4800" dirty="0">
              <a:solidFill>
                <a:schemeClr val="accent1"/>
              </a:solidFill>
            </a:endParaRPr>
          </a:p>
        </p:txBody>
      </p:sp>
      <p:sp>
        <p:nvSpPr>
          <p:cNvPr id="135" name="Google Shape;135;p18"/>
          <p:cNvSpPr txBox="1">
            <a:spLocks noGrp="1"/>
          </p:cNvSpPr>
          <p:nvPr>
            <p:ph type="subTitle" idx="4294967295"/>
          </p:nvPr>
        </p:nvSpPr>
        <p:spPr>
          <a:xfrm>
            <a:off x="1466418" y="3732800"/>
            <a:ext cx="3003796" cy="1154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b="1" dirty="0">
                <a:solidFill>
                  <a:schemeClr val="lt1"/>
                </a:solidFill>
              </a:rPr>
              <a:t>AMOR DE COMUNIÓN</a:t>
            </a:r>
            <a:endParaRPr sz="2000" b="1" dirty="0">
              <a:solidFill>
                <a:schemeClr val="lt1"/>
              </a:solidFill>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68</a:t>
            </a:fld>
            <a:endParaRPr>
              <a:solidFill>
                <a:schemeClr val="lt1"/>
              </a:solidFill>
            </a:endParaRPr>
          </a:p>
        </p:txBody>
      </p:sp>
      <p:grpSp>
        <p:nvGrpSpPr>
          <p:cNvPr id="149"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descr="Corazón">
            <a:extLst>
              <a:ext uri="{FF2B5EF4-FFF2-40B4-BE49-F238E27FC236}">
                <a16:creationId xmlns:a16="http://schemas.microsoft.com/office/drawing/2014/main" id="{5E648021-84E8-4250-9B81-81E4EB17C849}"/>
              </a:ext>
            </a:extLst>
          </p:cNvPr>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ackgroundRemoval t="4706" b="92706" l="10000" r="90000">
                        <a14:foregroundMark x1="31190" y1="7765" x2="33095" y2="8000"/>
                        <a14:foregroundMark x1="45952" y1="4941" x2="45952" y2="6824"/>
                        <a14:foregroundMark x1="53095" y1="92471" x2="55952" y2="92706"/>
                      </a14:backgroundRemoval>
                    </a14:imgEffect>
                  </a14:imgLayer>
                </a14:imgProps>
              </a:ext>
              <a:ext uri="{28A0092B-C50C-407E-A947-70E740481C1C}">
                <a14:useLocalDpi xmlns:a14="http://schemas.microsoft.com/office/drawing/2010/main" val="0"/>
              </a:ext>
            </a:extLst>
          </a:blip>
          <a:srcRect/>
          <a:stretch>
            <a:fillRect/>
          </a:stretch>
        </p:blipFill>
        <p:spPr bwMode="auto">
          <a:xfrm>
            <a:off x="4470214" y="601849"/>
            <a:ext cx="40005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521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ctrTitle" idx="4294967295"/>
          </p:nvPr>
        </p:nvSpPr>
        <p:spPr>
          <a:xfrm>
            <a:off x="1083900" y="2259175"/>
            <a:ext cx="3671100" cy="70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dirty="0">
                <a:solidFill>
                  <a:schemeClr val="accent1"/>
                </a:solidFill>
              </a:rPr>
              <a:t>¿Qué bien está en juego?</a:t>
            </a:r>
            <a:endParaRPr sz="4800" dirty="0">
              <a:solidFill>
                <a:schemeClr val="accent1"/>
              </a:solidFill>
            </a:endParaRPr>
          </a:p>
        </p:txBody>
      </p:sp>
      <p:sp>
        <p:nvSpPr>
          <p:cNvPr id="135" name="Google Shape;135;p18"/>
          <p:cNvSpPr txBox="1">
            <a:spLocks noGrp="1"/>
          </p:cNvSpPr>
          <p:nvPr>
            <p:ph type="subTitle" idx="4294967295"/>
          </p:nvPr>
        </p:nvSpPr>
        <p:spPr>
          <a:xfrm>
            <a:off x="1047504" y="3758934"/>
            <a:ext cx="4740542" cy="1154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b="1" dirty="0">
                <a:solidFill>
                  <a:schemeClr val="lt1"/>
                </a:solidFill>
              </a:rPr>
              <a:t>La persona misma</a:t>
            </a:r>
            <a:endParaRPr sz="2000" b="1" dirty="0">
              <a:solidFill>
                <a:schemeClr val="lt1"/>
              </a:solidFill>
            </a:endParaRPr>
          </a:p>
        </p:txBody>
      </p:sp>
      <p:sp>
        <p:nvSpPr>
          <p:cNvPr id="144" name="Google Shape;144;p18"/>
          <p:cNvSpPr/>
          <p:nvPr/>
        </p:nvSpPr>
        <p:spPr>
          <a:xfrm>
            <a:off x="5766390" y="1219798"/>
            <a:ext cx="324860" cy="31018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rot="2697395">
            <a:off x="7522517" y="3071056"/>
            <a:ext cx="493111" cy="47084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7869867" y="2463337"/>
            <a:ext cx="197521" cy="1886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rot="1279896">
            <a:off x="5353995" y="2155406"/>
            <a:ext cx="197498" cy="18867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69</a:t>
            </a:fld>
            <a:endParaRPr>
              <a:solidFill>
                <a:schemeClr val="lt1"/>
              </a:solidFill>
            </a:endParaRPr>
          </a:p>
        </p:txBody>
      </p:sp>
      <p:grpSp>
        <p:nvGrpSpPr>
          <p:cNvPr id="149" name="Google Shape;149;p18"/>
          <p:cNvGrpSpPr/>
          <p:nvPr/>
        </p:nvGrpSpPr>
        <p:grpSpPr>
          <a:xfrm>
            <a:off x="595647" y="2445424"/>
            <a:ext cx="252657" cy="252657"/>
            <a:chOff x="884004" y="2757472"/>
            <a:chExt cx="300603" cy="300604"/>
          </a:xfrm>
        </p:grpSpPr>
        <p:sp>
          <p:nvSpPr>
            <p:cNvPr id="150" name="Google Shape;150;p18"/>
            <p:cNvSpPr/>
            <p:nvPr/>
          </p:nvSpPr>
          <p:spPr>
            <a:xfrm>
              <a:off x="884004" y="2929419"/>
              <a:ext cx="128674" cy="128657"/>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064276" y="2757472"/>
              <a:ext cx="120332" cy="120349"/>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931046" y="2803676"/>
              <a:ext cx="207362" cy="207362"/>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025968" y="2832001"/>
              <a:ext cx="34156" cy="34156"/>
            </a:xfrm>
            <a:custGeom>
              <a:avLst/>
              <a:gdLst/>
              <a:ahLst/>
              <a:cxnLst/>
              <a:rect l="l" t="t" r="r" b="b"/>
              <a:pathLst>
                <a:path w="1998" h="1998" fill="none" extrusionOk="0">
                  <a:moveTo>
                    <a:pt x="1" y="1997"/>
                  </a:moveTo>
                  <a:lnTo>
                    <a:pt x="1998" y="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912;p47">
            <a:extLst>
              <a:ext uri="{FF2B5EF4-FFF2-40B4-BE49-F238E27FC236}">
                <a16:creationId xmlns:a16="http://schemas.microsoft.com/office/drawing/2014/main" id="{99A93EE1-B074-4AB0-92CF-88DE2B0D7C46}"/>
              </a:ext>
            </a:extLst>
          </p:cNvPr>
          <p:cNvGrpSpPr/>
          <p:nvPr/>
        </p:nvGrpSpPr>
        <p:grpSpPr>
          <a:xfrm>
            <a:off x="6146801" y="1374893"/>
            <a:ext cx="1047906" cy="2879431"/>
            <a:chOff x="3747016" y="2267500"/>
            <a:chExt cx="203375" cy="507825"/>
          </a:xfrm>
        </p:grpSpPr>
        <p:sp>
          <p:nvSpPr>
            <p:cNvPr id="23" name="Google Shape;913;p47">
              <a:extLst>
                <a:ext uri="{FF2B5EF4-FFF2-40B4-BE49-F238E27FC236}">
                  <a16:creationId xmlns:a16="http://schemas.microsoft.com/office/drawing/2014/main" id="{496FC687-F524-49D1-9B57-FB1B5FE65936}"/>
                </a:ext>
              </a:extLst>
            </p:cNvPr>
            <p:cNvSpPr/>
            <p:nvPr/>
          </p:nvSpPr>
          <p:spPr>
            <a:xfrm>
              <a:off x="3747016"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4;p47">
              <a:extLst>
                <a:ext uri="{FF2B5EF4-FFF2-40B4-BE49-F238E27FC236}">
                  <a16:creationId xmlns:a16="http://schemas.microsoft.com/office/drawing/2014/main" id="{D555B517-6B19-4549-9BCB-800C5057A691}"/>
                </a:ext>
              </a:extLst>
            </p:cNvPr>
            <p:cNvSpPr/>
            <p:nvPr/>
          </p:nvSpPr>
          <p:spPr>
            <a:xfrm>
              <a:off x="3806066"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285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1536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5D0EF5-9240-5638-F367-18B11AEC658E}"/>
              </a:ext>
            </a:extLst>
          </p:cNvPr>
          <p:cNvSpPr>
            <a:spLocks noGrp="1"/>
          </p:cNvSpPr>
          <p:nvPr>
            <p:ph type="title"/>
          </p:nvPr>
        </p:nvSpPr>
        <p:spPr/>
        <p:txBody>
          <a:bodyPr/>
          <a:lstStyle/>
          <a:p>
            <a:r>
              <a:rPr lang="es-ES" dirty="0"/>
              <a:t>Descristianización</a:t>
            </a:r>
          </a:p>
        </p:txBody>
      </p:sp>
      <p:sp>
        <p:nvSpPr>
          <p:cNvPr id="3" name="Marcador de contenido 2">
            <a:extLst>
              <a:ext uri="{FF2B5EF4-FFF2-40B4-BE49-F238E27FC236}">
                <a16:creationId xmlns:a16="http://schemas.microsoft.com/office/drawing/2014/main" id="{1E64D9C8-3C60-D2D0-4E0B-55FD561639FB}"/>
              </a:ext>
            </a:extLst>
          </p:cNvPr>
          <p:cNvSpPr>
            <a:spLocks noGrp="1"/>
          </p:cNvSpPr>
          <p:nvPr>
            <p:ph idx="1"/>
          </p:nvPr>
        </p:nvSpPr>
        <p:spPr/>
        <p:txBody>
          <a:bodyPr>
            <a:normAutofit fontScale="92500"/>
          </a:bodyPr>
          <a:lstStyle/>
          <a:p>
            <a:pPr algn="l"/>
            <a:endParaRPr lang="es-ES" sz="1350" dirty="0">
              <a:solidFill>
                <a:srgbClr val="000000"/>
              </a:solidFill>
              <a:latin typeface="Cleric Light SSi"/>
            </a:endParaRPr>
          </a:p>
          <a:p>
            <a:r>
              <a:rPr lang="es-ES" sz="1350" dirty="0">
                <a:latin typeface="Cleric Light SSi"/>
              </a:rPr>
              <a:t>Divorcio entre religión y vida. </a:t>
            </a:r>
          </a:p>
          <a:p>
            <a:r>
              <a:rPr lang="es-ES" sz="1350" dirty="0">
                <a:latin typeface="Cleric Light SSi"/>
              </a:rPr>
              <a:t>Gente que va a Misa el domingo, y que incluso comulga, pero que todo ello no influye para nada en su vida. Sigue siendo burgués como siempre. Hoy se llama a este tipo de personas “pequeños burgueses”. Son aquellos hombres cuyos ideales son: honestidad en el trabajo, asegurar a su familia, tener televisión, que sus hijos estudien en la universidad, gozar de un determinado prestigio, vivir bien sin complicarse demasiado la vida. Este hombre lleva una vida mezquina, sin arriesgar nunca nada. La familia lo primero de todo y el hijo que estudie una buena carrera. Es un hombre muy honesto y trabajador. </a:t>
            </a:r>
          </a:p>
          <a:p>
            <a:r>
              <a:rPr lang="es-ES" sz="1350" dirty="0">
                <a:latin typeface="Cleric Light SSi"/>
              </a:rPr>
              <a:t>A esto han quedado reducidos, para mucha gente, los valores cristianos. </a:t>
            </a:r>
          </a:p>
          <a:p>
            <a:pPr algn="l"/>
            <a:r>
              <a:rPr lang="es-ES" sz="1350" dirty="0">
                <a:latin typeface="Cleric Light SSi"/>
              </a:rPr>
              <a:t>Este señor que es cristiano y va a Misa, nunca le dirá a su hijo: “Hijo mío, busca a Dios”. ¡Qué va! Le dirá: “Estudia, hijo, estudia, que es lo más importante”. Ni le dirá: “Busca el sentido de tu vida; si necesitas hacer la experiencia de trabajar, trabaja”. Quizá se lo diga de boquilla, pero en el fondo lo que le interesa es que su hijo estudie mucho y saque las mejores notas, porque su hijo es su hijo. Su hijo está en función suya. </a:t>
            </a:r>
          </a:p>
          <a:p>
            <a:pPr algn="l"/>
            <a:endParaRPr lang="es-ES" dirty="0"/>
          </a:p>
        </p:txBody>
      </p:sp>
    </p:spTree>
    <p:extLst>
      <p:ext uri="{BB962C8B-B14F-4D97-AF65-F5344CB8AC3E}">
        <p14:creationId xmlns:p14="http://schemas.microsoft.com/office/powerpoint/2010/main" val="961971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70</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14" name="Picture 2">
            <a:extLst>
              <a:ext uri="{FF2B5EF4-FFF2-40B4-BE49-F238E27FC236}">
                <a16:creationId xmlns:a16="http://schemas.microsoft.com/office/drawing/2014/main" id="{8E4BE5FC-BB36-42D2-A14C-2FBD7F0C0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66675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7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71</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14" name="Picture 2">
            <a:extLst>
              <a:ext uri="{FF2B5EF4-FFF2-40B4-BE49-F238E27FC236}">
                <a16:creationId xmlns:a16="http://schemas.microsoft.com/office/drawing/2014/main" id="{8E4BE5FC-BB36-42D2-A14C-2FBD7F0C0452}"/>
              </a:ext>
            </a:extLst>
          </p:cNvPr>
          <p:cNvPicPr>
            <a:picLocks noChangeAspect="1" noChangeArrowheads="1"/>
          </p:cNvPicPr>
          <p:nvPr/>
        </p:nvPicPr>
        <p:blipFill>
          <a:blip r:embed="rId3"/>
          <a:srcRect/>
          <a:stretch/>
        </p:blipFill>
        <p:spPr bwMode="auto">
          <a:xfrm>
            <a:off x="1714500" y="66675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582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72</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434" name="Picture 2" descr="11 Cosas que los alumnos odian de sus profesores">
            <a:extLst>
              <a:ext uri="{FF2B5EF4-FFF2-40B4-BE49-F238E27FC236}">
                <a16:creationId xmlns:a16="http://schemas.microsoft.com/office/drawing/2014/main" id="{CCFC99AD-F4CB-4C18-96E6-81647C899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375" y="919162"/>
            <a:ext cx="700925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6120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73</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14" name="Picture 2">
            <a:extLst>
              <a:ext uri="{FF2B5EF4-FFF2-40B4-BE49-F238E27FC236}">
                <a16:creationId xmlns:a16="http://schemas.microsoft.com/office/drawing/2014/main" id="{8E4BE5FC-BB36-42D2-A14C-2FBD7F0C0452}"/>
              </a:ext>
            </a:extLst>
          </p:cNvPr>
          <p:cNvPicPr>
            <a:picLocks noChangeAspect="1" noChangeArrowheads="1"/>
          </p:cNvPicPr>
          <p:nvPr/>
        </p:nvPicPr>
        <p:blipFill>
          <a:blip r:embed="rId3"/>
          <a:srcRect/>
          <a:stretch/>
        </p:blipFill>
        <p:spPr bwMode="auto">
          <a:xfrm>
            <a:off x="1714500" y="945931"/>
            <a:ext cx="5715000" cy="325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507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74</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descr="Súper saludable, salir con amigos y beber cerveza 2 veces por semana">
            <a:extLst>
              <a:ext uri="{FF2B5EF4-FFF2-40B4-BE49-F238E27FC236}">
                <a16:creationId xmlns:a16="http://schemas.microsoft.com/office/drawing/2014/main" id="{5A6FB7A5-658B-4A7F-AA60-0A34331B5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871121"/>
            <a:ext cx="6057900" cy="3401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0359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75</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40" name="Picture 4" descr="Qué es lo que las personas valoran más de su pareja? Esta encuesta tiene la  respuesta - EcoDiario.es">
            <a:extLst>
              <a:ext uri="{FF2B5EF4-FFF2-40B4-BE49-F238E27FC236}">
                <a16:creationId xmlns:a16="http://schemas.microsoft.com/office/drawing/2014/main" id="{A095DA29-C68D-4388-9C1E-E3DCE789D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286" y="721179"/>
            <a:ext cx="6785427" cy="370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042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p1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76</a:t>
            </a:fld>
            <a:endParaRPr/>
          </a:p>
        </p:txBody>
      </p:sp>
      <p:grpSp>
        <p:nvGrpSpPr>
          <p:cNvPr id="121" name="Google Shape;121;p17"/>
          <p:cNvGrpSpPr/>
          <p:nvPr/>
        </p:nvGrpSpPr>
        <p:grpSpPr>
          <a:xfrm>
            <a:off x="608924" y="892350"/>
            <a:ext cx="210524" cy="333750"/>
            <a:chOff x="899801" y="909674"/>
            <a:chExt cx="250475" cy="397085"/>
          </a:xfrm>
        </p:grpSpPr>
        <p:sp>
          <p:nvSpPr>
            <p:cNvPr id="122" name="Google Shape;122;p17"/>
            <p:cNvSpPr/>
            <p:nvPr/>
          </p:nvSpPr>
          <p:spPr>
            <a:xfrm>
              <a:off x="975178" y="1255681"/>
              <a:ext cx="99722" cy="21982"/>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975178" y="1233140"/>
              <a:ext cx="99722" cy="21982"/>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975178" y="1277637"/>
              <a:ext cx="99722" cy="29122"/>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964479" y="1046771"/>
              <a:ext cx="34459" cy="162670"/>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899801" y="909674"/>
              <a:ext cx="250475" cy="29977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051139" y="1046771"/>
              <a:ext cx="34459" cy="162670"/>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981100" y="1040849"/>
              <a:ext cx="87878" cy="19009"/>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975178" y="1211769"/>
              <a:ext cx="99722" cy="24"/>
            </a:xfrm>
            <a:custGeom>
              <a:avLst/>
              <a:gdLst/>
              <a:ahLst/>
              <a:cxnLst/>
              <a:rect l="l" t="t" r="r" b="b"/>
              <a:pathLst>
                <a:path w="4092" h="1" fill="none" extrusionOk="0">
                  <a:moveTo>
                    <a:pt x="0" y="1"/>
                  </a:moveTo>
                  <a:lnTo>
                    <a:pt x="4092"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60" name="Picture 4" descr="Familia numerosa: qué tipos existen y requisitos para obtener tu título">
            <a:extLst>
              <a:ext uri="{FF2B5EF4-FFF2-40B4-BE49-F238E27FC236}">
                <a16:creationId xmlns:a16="http://schemas.microsoft.com/office/drawing/2014/main" id="{5D900ADD-6067-4847-997F-CCC3741FC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075" y="571500"/>
            <a:ext cx="60007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8003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Amar, </a:t>
            </a:r>
            <a:r>
              <a:rPr lang="en" dirty="0">
                <a:solidFill>
                  <a:schemeClr val="accent1"/>
                </a:solidFill>
              </a:rPr>
              <a:t>verbo en el que se conjuga la </a:t>
            </a:r>
            <a:r>
              <a:rPr lang="en" dirty="0"/>
              <a:t>Persona</a:t>
            </a:r>
            <a:endParaRPr dirty="0"/>
          </a:p>
        </p:txBody>
      </p:sp>
      <p:sp>
        <p:nvSpPr>
          <p:cNvPr id="11" name="Google Shape;828;p47">
            <a:extLst>
              <a:ext uri="{FF2B5EF4-FFF2-40B4-BE49-F238E27FC236}">
                <a16:creationId xmlns:a16="http://schemas.microsoft.com/office/drawing/2014/main" id="{30470CD2-64AA-4871-B959-485213E75BF5}"/>
              </a:ext>
            </a:extLst>
          </p:cNvPr>
          <p:cNvSpPr/>
          <p:nvPr/>
        </p:nvSpPr>
        <p:spPr>
          <a:xfrm>
            <a:off x="984253" y="1651431"/>
            <a:ext cx="2207260" cy="198136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76200" cap="rnd" cmpd="sng">
            <a:solidFill>
              <a:srgbClr val="EB67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365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6F592B-0CC5-26A8-0479-58A5804CAF64}"/>
              </a:ext>
            </a:extLst>
          </p:cNvPr>
          <p:cNvSpPr>
            <a:spLocks noGrp="1"/>
          </p:cNvSpPr>
          <p:nvPr>
            <p:ph type="title"/>
          </p:nvPr>
        </p:nvSpPr>
        <p:spPr/>
        <p:txBody>
          <a:bodyPr/>
          <a:lstStyle/>
          <a:p>
            <a:r>
              <a:rPr lang="es-ES" dirty="0"/>
              <a:t>Descristianización</a:t>
            </a:r>
          </a:p>
        </p:txBody>
      </p:sp>
      <p:sp>
        <p:nvSpPr>
          <p:cNvPr id="3" name="Marcador de contenido 2">
            <a:extLst>
              <a:ext uri="{FF2B5EF4-FFF2-40B4-BE49-F238E27FC236}">
                <a16:creationId xmlns:a16="http://schemas.microsoft.com/office/drawing/2014/main" id="{77F051DD-A9A1-9EB8-9A41-F44B7D83D1BA}"/>
              </a:ext>
            </a:extLst>
          </p:cNvPr>
          <p:cNvSpPr>
            <a:spLocks noGrp="1"/>
          </p:cNvSpPr>
          <p:nvPr>
            <p:ph idx="1"/>
          </p:nvPr>
        </p:nvSpPr>
        <p:spPr/>
        <p:txBody>
          <a:bodyPr>
            <a:normAutofit fontScale="92500" lnSpcReduction="20000"/>
          </a:bodyPr>
          <a:lstStyle/>
          <a:p>
            <a:pPr algn="l"/>
            <a:endParaRPr lang="es-ES" sz="1350" dirty="0">
              <a:solidFill>
                <a:srgbClr val="000000"/>
              </a:solidFill>
              <a:latin typeface="Cleric Light SSi"/>
            </a:endParaRPr>
          </a:p>
          <a:p>
            <a:pPr algn="l"/>
            <a:r>
              <a:rPr lang="es-ES" sz="1350" dirty="0">
                <a:latin typeface="Cleric Light SSi"/>
              </a:rPr>
              <a:t>¿Por qué existe este divorcio entre religión y vida? Porque estamos en una situación en la que no hemos sido suficientemente catequizados, cristianizados. No ha existido verdaderamente una iniciación en la fe. Hemos recibido una catequesis de primera comunión. Después algunos han estudiado religión como asigna-tura en el colegio, y así llevamos todavía el trajecito de primera comunión debajo de la camiseta. Este trajecito es pequeño. Este trajecito ¿qué es? Los diez mandamientos, creer en los dogmas y poco más. ¿Los mandamientos? ¿No robar, no matar, etc.? Eso ya lo cumplo. ¿Creer en los dogmas? Creo en todos los dogmas. No entiendo una palabra, pero creo. ¿Que la Virgen María fue virgen? Lo creo. Creo todo lo que me diga la Santa Madre Iglesia. ¿Que Cristo ha muerto por nuestros pecados? Lo creo. ¿Confesarse de vez en cuando? Claro. Somos todos muy burgueses y comodones y vamos generalmente a Misa de doce. </a:t>
            </a:r>
          </a:p>
          <a:p>
            <a:pPr algn="l"/>
            <a:endParaRPr lang="es-ES" sz="1350" dirty="0">
              <a:solidFill>
                <a:srgbClr val="000000"/>
              </a:solidFill>
              <a:latin typeface="Cleric Light SSi"/>
            </a:endParaRPr>
          </a:p>
          <a:p>
            <a:r>
              <a:rPr lang="es-ES" sz="1350" dirty="0">
                <a:latin typeface="Cleric Light SSi"/>
              </a:rPr>
              <a:t>Nos hemos hecho adultos sin que nadie nos haya hecho madurar en la fe.</a:t>
            </a:r>
          </a:p>
          <a:p>
            <a:pPr algn="l"/>
            <a:endParaRPr lang="es-ES" sz="1350" dirty="0">
              <a:solidFill>
                <a:srgbClr val="000000"/>
              </a:solidFill>
              <a:latin typeface="Cleric Light SSi"/>
            </a:endParaRPr>
          </a:p>
          <a:p>
            <a:r>
              <a:rPr lang="es-ES" sz="1350" dirty="0">
                <a:latin typeface="Cleric Light SSi"/>
              </a:rPr>
              <a:t>Tantas personas están viviendo el cristianismo a un nivel fundamentalmente religioso, a un nivel de religiosidad natural. </a:t>
            </a:r>
            <a:endParaRPr lang="es-ES" dirty="0"/>
          </a:p>
        </p:txBody>
      </p:sp>
    </p:spTree>
    <p:extLst>
      <p:ext uri="{BB962C8B-B14F-4D97-AF65-F5344CB8AC3E}">
        <p14:creationId xmlns:p14="http://schemas.microsoft.com/office/powerpoint/2010/main" val="219235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FE79C-8F98-7F75-3FB0-7B0E3D93DA5F}"/>
              </a:ext>
            </a:extLst>
          </p:cNvPr>
          <p:cNvSpPr>
            <a:spLocks noGrp="1"/>
          </p:cNvSpPr>
          <p:nvPr>
            <p:ph type="title"/>
          </p:nvPr>
        </p:nvSpPr>
        <p:spPr>
          <a:xfrm>
            <a:off x="771525" y="1475450"/>
            <a:ext cx="1971675" cy="1910443"/>
          </a:xfrm>
          <a:noFill/>
        </p:spPr>
        <p:txBody>
          <a:bodyPr anchor="ctr">
            <a:normAutofit fontScale="90000"/>
          </a:bodyPr>
          <a:lstStyle/>
          <a:p>
            <a:pPr algn="ctr"/>
            <a:r>
              <a:rPr lang="es-ES" sz="2700" dirty="0">
                <a:solidFill>
                  <a:srgbClr val="EB671F"/>
                </a:solidFill>
              </a:rPr>
              <a:t>Religiosidad</a:t>
            </a:r>
            <a:br>
              <a:rPr lang="es-ES" sz="2700" dirty="0">
                <a:solidFill>
                  <a:srgbClr val="EB671F"/>
                </a:solidFill>
              </a:rPr>
            </a:br>
            <a:r>
              <a:rPr lang="es-ES" sz="2700" dirty="0">
                <a:solidFill>
                  <a:srgbClr val="EB671F"/>
                </a:solidFill>
              </a:rPr>
              <a:t>natural</a:t>
            </a:r>
            <a:br>
              <a:rPr lang="es-ES" sz="2700" dirty="0">
                <a:solidFill>
                  <a:srgbClr val="EB671F"/>
                </a:solidFill>
              </a:rPr>
            </a:br>
            <a:r>
              <a:rPr lang="es-ES" sz="2700" dirty="0">
                <a:solidFill>
                  <a:srgbClr val="EB671F"/>
                </a:solidFill>
              </a:rPr>
              <a:t> vs Cristianismo</a:t>
            </a:r>
          </a:p>
        </p:txBody>
      </p:sp>
      <p:pic>
        <p:nvPicPr>
          <p:cNvPr id="4" name="Imagen 3">
            <a:extLst>
              <a:ext uri="{FF2B5EF4-FFF2-40B4-BE49-F238E27FC236}">
                <a16:creationId xmlns:a16="http://schemas.microsoft.com/office/drawing/2014/main" id="{88C2F39E-BFB7-6F52-E4DF-C80F2853D3F7}"/>
              </a:ext>
            </a:extLst>
          </p:cNvPr>
          <p:cNvPicPr>
            <a:picLocks noChangeAspect="1"/>
          </p:cNvPicPr>
          <p:nvPr/>
        </p:nvPicPr>
        <p:blipFill>
          <a:blip r:embed="rId2"/>
          <a:stretch>
            <a:fillRect/>
          </a:stretch>
        </p:blipFill>
        <p:spPr>
          <a:xfrm>
            <a:off x="3951442" y="482600"/>
            <a:ext cx="4348615" cy="4176554"/>
          </a:xfrm>
          <a:prstGeom prst="rect">
            <a:avLst/>
          </a:prstGeom>
        </p:spPr>
      </p:pic>
    </p:spTree>
    <p:extLst>
      <p:ext uri="{BB962C8B-B14F-4D97-AF65-F5344CB8AC3E}">
        <p14:creationId xmlns:p14="http://schemas.microsoft.com/office/powerpoint/2010/main" val="419546557"/>
      </p:ext>
    </p:extLst>
  </p:cSld>
  <p:clrMapOvr>
    <a:masterClrMapping/>
  </p:clrMapOvr>
</p:sld>
</file>

<file path=ppt/theme/theme1.xml><?xml version="1.0" encoding="utf-8"?>
<a:theme xmlns:a="http://schemas.openxmlformats.org/drawingml/2006/main" name="Timandra template">
  <a:themeElements>
    <a:clrScheme name="Amarillo">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11854</TotalTime>
  <Words>2831</Words>
  <Application>Microsoft Macintosh PowerPoint</Application>
  <PresentationFormat>Presentación en pantalla (16:9)</PresentationFormat>
  <Paragraphs>285</Paragraphs>
  <Slides>77</Slides>
  <Notes>43</Notes>
  <HiddenSlides>0</HiddenSlides>
  <MMClips>4</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77</vt:i4>
      </vt:variant>
    </vt:vector>
  </HeadingPairs>
  <TitlesOfParts>
    <vt:vector size="87" baseType="lpstr">
      <vt:lpstr>Cleric Light SSi</vt:lpstr>
      <vt:lpstr>Calibri</vt:lpstr>
      <vt:lpstr>Futura Hv BT</vt:lpstr>
      <vt:lpstr>Wingdings</vt:lpstr>
      <vt:lpstr>Red Hat Display</vt:lpstr>
      <vt:lpstr>Red Hat Text</vt:lpstr>
      <vt:lpstr>Linux Biolinum G</vt:lpstr>
      <vt:lpstr>Arial</vt:lpstr>
      <vt:lpstr>Noto Serif JP</vt:lpstr>
      <vt:lpstr>Timandra template</vt:lpstr>
      <vt:lpstr>Dios es Amor</vt:lpstr>
      <vt:lpstr>El mensaje de Cristo</vt:lpstr>
      <vt:lpstr>Situación actual</vt:lpstr>
      <vt:lpstr>Desacralización</vt:lpstr>
      <vt:lpstr>Secularización</vt:lpstr>
      <vt:lpstr>¿Cuál es el problema radical del hombre?</vt:lpstr>
      <vt:lpstr>Descristianización</vt:lpstr>
      <vt:lpstr>Descristianización</vt:lpstr>
      <vt:lpstr>Religiosidad natural  vs Cristianismo</vt:lpstr>
      <vt:lpstr>Crisis de fe</vt:lpstr>
      <vt:lpstr>Dos tipos de signos que confirman la predicación</vt:lpstr>
      <vt:lpstr>SIGNOS DE LA FE</vt:lpstr>
      <vt:lpstr>Presencias de Jesucristo</vt:lpstr>
      <vt:lpstr>Testigos, mejor que maestros</vt:lpstr>
      <vt:lpstr>S. Josemaría Escrivá</vt:lpstr>
      <vt:lpstr>Kiko Argüello, Carmen Hernández</vt:lpstr>
      <vt:lpstr>Luigi Giussiani</vt:lpstr>
      <vt:lpstr>Roberto Benigni</vt:lpstr>
      <vt:lpstr>un corazón herido</vt:lpstr>
      <vt:lpstr>el AMOR</vt:lpstr>
      <vt:lpstr>Comunión</vt:lpstr>
      <vt:lpstr>Amor</vt:lpstr>
      <vt:lpstr>Artificiales?</vt:lpstr>
      <vt:lpstr>continuar amando?</vt:lpstr>
      <vt:lpstr>promesa</vt:lpstr>
      <vt:lpstr>un corazón herido se abre una grieta que se ramifica por los distintos ámbitos de nuestra vida.</vt:lpstr>
      <vt:lpstr>        ¿NOS RENDIMOS? ¡NO! </vt:lpstr>
      <vt:lpstr>  La experiencia del AMOR y de la GRACIA es la única totalmente original, mientras que el mal entró en escena solo en un segundo momento.</vt:lpstr>
      <vt:lpstr>BUENA NOTICIA: ¡el AMOR es REAL! ¡soy amado, puedo amar! ¡PARA SIEMPRE!</vt:lpstr>
      <vt:lpstr>Síntesis del Cristianismo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Dios es Amor; Dios es relación</vt:lpstr>
      <vt:lpstr>persona</vt:lpstr>
      <vt:lpstr>dignidad</vt:lpstr>
      <vt:lpstr>¿Cuánto vale la persona? Valor absoluto todo | 100% | infinito.</vt:lpstr>
      <vt:lpstr>dignidad</vt:lpstr>
      <vt:lpstr>dos verbos…</vt:lpstr>
      <vt:lpstr>dos verbos…</vt:lpstr>
      <vt:lpstr>Amar</vt:lpstr>
      <vt:lpstr>comunicación</vt:lpstr>
      <vt:lpstr>comunicación</vt:lpstr>
      <vt:lpstr>bienes…</vt:lpstr>
      <vt:lpstr>¿Qué bien está en juego?</vt:lpstr>
      <vt:lpstr>Amor</vt:lpstr>
      <vt:lpstr>dinámica afectiva del amor</vt:lpstr>
      <vt:lpstr>Inmutación</vt:lpstr>
      <vt:lpstr>Conformación</vt:lpstr>
      <vt:lpstr>Encuentro</vt:lpstr>
      <vt:lpstr>Promesa</vt:lpstr>
      <vt:lpstr>Presentación de PowerPoint</vt:lpstr>
      <vt:lpstr>Presentación de PowerPoint</vt:lpstr>
      <vt:lpstr>Ay, qué dolor Vulnerable</vt:lpstr>
      <vt:lpstr>Oh, qué dulce Vulnerable</vt:lpstr>
      <vt:lpstr>El amor es dinámico - movimiento</vt:lpstr>
      <vt:lpstr>vulnerabilidad</vt:lpstr>
      <vt:lpstr>¿cuál es el amor más grande?</vt:lpstr>
      <vt:lpstr>¿Qué bien está en juego?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Amar, verbo en el que se conjuga la Persona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Fernando de la Vega</dc:creator>
  <cp:lastModifiedBy>Diego Viñals Lage</cp:lastModifiedBy>
  <cp:revision>11</cp:revision>
  <dcterms:modified xsi:type="dcterms:W3CDTF">2024-01-08T16:34:06Z</dcterms:modified>
</cp:coreProperties>
</file>